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25"/>
  </p:notesMasterIdLst>
  <p:sldIdLst>
    <p:sldId id="256" r:id="rId2"/>
    <p:sldId id="257" r:id="rId3"/>
    <p:sldId id="258" r:id="rId4"/>
    <p:sldId id="270" r:id="rId5"/>
    <p:sldId id="269" r:id="rId6"/>
    <p:sldId id="267" r:id="rId7"/>
    <p:sldId id="277" r:id="rId8"/>
    <p:sldId id="274" r:id="rId9"/>
    <p:sldId id="265" r:id="rId10"/>
    <p:sldId id="264" r:id="rId11"/>
    <p:sldId id="275" r:id="rId12"/>
    <p:sldId id="262" r:id="rId13"/>
    <p:sldId id="276" r:id="rId14"/>
    <p:sldId id="278" r:id="rId15"/>
    <p:sldId id="283" r:id="rId16"/>
    <p:sldId id="279" r:id="rId17"/>
    <p:sldId id="281" r:id="rId18"/>
    <p:sldId id="282" r:id="rId19"/>
    <p:sldId id="280" r:id="rId20"/>
    <p:sldId id="261" r:id="rId21"/>
    <p:sldId id="260" r:id="rId22"/>
    <p:sldId id="271"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033" autoAdjust="0"/>
  </p:normalViewPr>
  <p:slideViewPr>
    <p:cSldViewPr snapToGrid="0">
      <p:cViewPr varScale="1">
        <p:scale>
          <a:sx n="82" d="100"/>
          <a:sy n="82" d="100"/>
        </p:scale>
        <p:origin x="11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8F81B-3B5C-4975-9E75-8B711E39BF1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E2447216-4881-42C8-BAC1-1B3A3963C38C}">
      <dgm:prSet/>
      <dgm:spPr/>
      <dgm:t>
        <a:bodyPr/>
        <a:lstStyle/>
        <a:p>
          <a:r>
            <a:rPr lang="en-US"/>
            <a:t>Input Stage </a:t>
          </a:r>
        </a:p>
      </dgm:t>
    </dgm:pt>
    <dgm:pt modelId="{97785D4C-DF2A-40E3-ADCE-2BC77A585DDF}" type="parTrans" cxnId="{8BFB64BA-BDAE-469A-89DE-113F77200091}">
      <dgm:prSet/>
      <dgm:spPr/>
      <dgm:t>
        <a:bodyPr/>
        <a:lstStyle/>
        <a:p>
          <a:endParaRPr lang="en-US"/>
        </a:p>
      </dgm:t>
    </dgm:pt>
    <dgm:pt modelId="{82855974-EEBE-45FB-8247-F0F121F8BB08}" type="sibTrans" cxnId="{8BFB64BA-BDAE-469A-89DE-113F77200091}">
      <dgm:prSet/>
      <dgm:spPr/>
      <dgm:t>
        <a:bodyPr/>
        <a:lstStyle/>
        <a:p>
          <a:endParaRPr lang="en-US"/>
        </a:p>
      </dgm:t>
    </dgm:pt>
    <dgm:pt modelId="{0C2785A5-BF0E-4D69-B259-4EEEAA0FE795}">
      <dgm:prSet/>
      <dgm:spPr/>
      <dgm:t>
        <a:bodyPr/>
        <a:lstStyle/>
        <a:p>
          <a:r>
            <a:rPr lang="en-US"/>
            <a:t>Load Content Image </a:t>
          </a:r>
        </a:p>
      </dgm:t>
    </dgm:pt>
    <dgm:pt modelId="{7ECB6751-A3E1-46F3-AB01-3D42E502A2A0}" type="parTrans" cxnId="{D69012C3-AF8D-40BF-A9B5-8EA28388175C}">
      <dgm:prSet/>
      <dgm:spPr/>
      <dgm:t>
        <a:bodyPr/>
        <a:lstStyle/>
        <a:p>
          <a:endParaRPr lang="en-US"/>
        </a:p>
      </dgm:t>
    </dgm:pt>
    <dgm:pt modelId="{BA498AF3-1F4B-4396-9C90-1A179F4ADDAF}" type="sibTrans" cxnId="{D69012C3-AF8D-40BF-A9B5-8EA28388175C}">
      <dgm:prSet/>
      <dgm:spPr/>
      <dgm:t>
        <a:bodyPr/>
        <a:lstStyle/>
        <a:p>
          <a:endParaRPr lang="en-US"/>
        </a:p>
      </dgm:t>
    </dgm:pt>
    <dgm:pt modelId="{2DB94C34-98AF-4C39-8AB4-755942324FBA}">
      <dgm:prSet/>
      <dgm:spPr/>
      <dgm:t>
        <a:bodyPr/>
        <a:lstStyle/>
        <a:p>
          <a:r>
            <a:rPr lang="en-US"/>
            <a:t>Load Style Image </a:t>
          </a:r>
        </a:p>
      </dgm:t>
    </dgm:pt>
    <dgm:pt modelId="{ABED33AC-9751-4425-BF0F-5D5AC8295C44}" type="parTrans" cxnId="{4B9A6D89-83B4-429B-94AD-89BCB8C9CE45}">
      <dgm:prSet/>
      <dgm:spPr/>
      <dgm:t>
        <a:bodyPr/>
        <a:lstStyle/>
        <a:p>
          <a:endParaRPr lang="en-US"/>
        </a:p>
      </dgm:t>
    </dgm:pt>
    <dgm:pt modelId="{D5F5DF5C-032A-40E7-9AD6-A3D7DC983937}" type="sibTrans" cxnId="{4B9A6D89-83B4-429B-94AD-89BCB8C9CE45}">
      <dgm:prSet/>
      <dgm:spPr/>
      <dgm:t>
        <a:bodyPr/>
        <a:lstStyle/>
        <a:p>
          <a:endParaRPr lang="en-US"/>
        </a:p>
      </dgm:t>
    </dgm:pt>
    <dgm:pt modelId="{0AAACBB0-9C5D-4C59-8C5B-D2F7528812E6}">
      <dgm:prSet/>
      <dgm:spPr/>
      <dgm:t>
        <a:bodyPr/>
        <a:lstStyle/>
        <a:p>
          <a:r>
            <a:rPr lang="en-US"/>
            <a:t>Pre-processing </a:t>
          </a:r>
        </a:p>
      </dgm:t>
    </dgm:pt>
    <dgm:pt modelId="{298BD5EF-75F8-4A9D-84B9-ECD31FD855C3}" type="parTrans" cxnId="{64B28A3D-A03B-42FF-9A89-B140242163AC}">
      <dgm:prSet/>
      <dgm:spPr/>
      <dgm:t>
        <a:bodyPr/>
        <a:lstStyle/>
        <a:p>
          <a:endParaRPr lang="en-US"/>
        </a:p>
      </dgm:t>
    </dgm:pt>
    <dgm:pt modelId="{538008F0-E080-4A54-A258-B83F1DB2C5D8}" type="sibTrans" cxnId="{64B28A3D-A03B-42FF-9A89-B140242163AC}">
      <dgm:prSet/>
      <dgm:spPr/>
      <dgm:t>
        <a:bodyPr/>
        <a:lstStyle/>
        <a:p>
          <a:endParaRPr lang="en-US"/>
        </a:p>
      </dgm:t>
    </dgm:pt>
    <dgm:pt modelId="{461C8FD0-757B-4D62-A214-FE472593ED2E}">
      <dgm:prSet/>
      <dgm:spPr/>
      <dgm:t>
        <a:bodyPr/>
        <a:lstStyle/>
        <a:p>
          <a:r>
            <a:rPr lang="en-US"/>
            <a:t>Load Pre-trained Convolutional Base (e.g., VGG19) </a:t>
          </a:r>
        </a:p>
      </dgm:t>
    </dgm:pt>
    <dgm:pt modelId="{DFB3134A-F8B5-4DAC-BB57-12BBDF61E2CA}" type="parTrans" cxnId="{C11D5761-489E-43F3-B976-C09E03649253}">
      <dgm:prSet/>
      <dgm:spPr/>
      <dgm:t>
        <a:bodyPr/>
        <a:lstStyle/>
        <a:p>
          <a:endParaRPr lang="en-US"/>
        </a:p>
      </dgm:t>
    </dgm:pt>
    <dgm:pt modelId="{18FB9A95-7920-44D2-8D62-CB9716CC6DA1}" type="sibTrans" cxnId="{C11D5761-489E-43F3-B976-C09E03649253}">
      <dgm:prSet/>
      <dgm:spPr/>
      <dgm:t>
        <a:bodyPr/>
        <a:lstStyle/>
        <a:p>
          <a:endParaRPr lang="en-US"/>
        </a:p>
      </dgm:t>
    </dgm:pt>
    <dgm:pt modelId="{9B0C6B1E-269B-49EB-A86B-471D147A154E}">
      <dgm:prSet/>
      <dgm:spPr/>
      <dgm:t>
        <a:bodyPr/>
        <a:lstStyle/>
        <a:p>
          <a:r>
            <a:rPr lang="en-US" dirty="0"/>
            <a:t>Extract Features (Content Layers and Style Layers) </a:t>
          </a:r>
        </a:p>
      </dgm:t>
    </dgm:pt>
    <dgm:pt modelId="{4A57F9EF-0B47-4A82-984F-CA5D181D131B}" type="parTrans" cxnId="{035DDB5D-6F1A-4343-8129-1DFED29FE33B}">
      <dgm:prSet/>
      <dgm:spPr/>
      <dgm:t>
        <a:bodyPr/>
        <a:lstStyle/>
        <a:p>
          <a:endParaRPr lang="en-US"/>
        </a:p>
      </dgm:t>
    </dgm:pt>
    <dgm:pt modelId="{614AA487-510B-44F4-957D-F060D7A84B04}" type="sibTrans" cxnId="{035DDB5D-6F1A-4343-8129-1DFED29FE33B}">
      <dgm:prSet/>
      <dgm:spPr/>
      <dgm:t>
        <a:bodyPr/>
        <a:lstStyle/>
        <a:p>
          <a:endParaRPr lang="en-US"/>
        </a:p>
      </dgm:t>
    </dgm:pt>
    <dgm:pt modelId="{500282BE-9FFC-4B71-A21D-5F67E1DD6290}">
      <dgm:prSet/>
      <dgm:spPr/>
      <dgm:t>
        <a:bodyPr/>
        <a:lstStyle/>
        <a:p>
          <a:r>
            <a:rPr lang="en-US"/>
            <a:t>Calculate Content Loss </a:t>
          </a:r>
        </a:p>
      </dgm:t>
    </dgm:pt>
    <dgm:pt modelId="{F8FB8800-8CE0-44EE-A3F3-F32255E156D5}" type="parTrans" cxnId="{8034224B-833E-40A8-AE6D-011BB06094C9}">
      <dgm:prSet/>
      <dgm:spPr/>
      <dgm:t>
        <a:bodyPr/>
        <a:lstStyle/>
        <a:p>
          <a:endParaRPr lang="en-US"/>
        </a:p>
      </dgm:t>
    </dgm:pt>
    <dgm:pt modelId="{01BDC082-B26F-426B-AA00-68AD89C6FF94}" type="sibTrans" cxnId="{8034224B-833E-40A8-AE6D-011BB06094C9}">
      <dgm:prSet/>
      <dgm:spPr/>
      <dgm:t>
        <a:bodyPr/>
        <a:lstStyle/>
        <a:p>
          <a:endParaRPr lang="en-US"/>
        </a:p>
      </dgm:t>
    </dgm:pt>
    <dgm:pt modelId="{46ADDC16-FCE5-483D-9632-158D7688ABFE}">
      <dgm:prSet/>
      <dgm:spPr/>
      <dgm:t>
        <a:bodyPr/>
        <a:lstStyle/>
        <a:p>
          <a:r>
            <a:rPr lang="en-US"/>
            <a:t>Calculate Style Loss </a:t>
          </a:r>
        </a:p>
      </dgm:t>
    </dgm:pt>
    <dgm:pt modelId="{4A7EB3D5-CA06-47D3-A8A3-32E70C64ACDD}" type="parTrans" cxnId="{9CEDD35C-81B7-4C6E-AB20-78B9023521EE}">
      <dgm:prSet/>
      <dgm:spPr/>
      <dgm:t>
        <a:bodyPr/>
        <a:lstStyle/>
        <a:p>
          <a:endParaRPr lang="en-US"/>
        </a:p>
      </dgm:t>
    </dgm:pt>
    <dgm:pt modelId="{147B8A99-FC47-4C91-BAA0-D55D57798D26}" type="sibTrans" cxnId="{9CEDD35C-81B7-4C6E-AB20-78B9023521EE}">
      <dgm:prSet/>
      <dgm:spPr/>
      <dgm:t>
        <a:bodyPr/>
        <a:lstStyle/>
        <a:p>
          <a:endParaRPr lang="en-US"/>
        </a:p>
      </dgm:t>
    </dgm:pt>
    <dgm:pt modelId="{A2D6DF23-4ECA-4F32-B63D-D3F55027CB9A}">
      <dgm:prSet/>
      <dgm:spPr/>
      <dgm:t>
        <a:bodyPr/>
        <a:lstStyle/>
        <a:p>
          <a:r>
            <a:rPr lang="en-US"/>
            <a:t>Combine Content and Style Loss </a:t>
          </a:r>
        </a:p>
      </dgm:t>
    </dgm:pt>
    <dgm:pt modelId="{2A2239B8-3F97-406F-AD12-6EC80982BE55}" type="parTrans" cxnId="{7C904A2C-08C0-47E3-8121-7FB9871D54CB}">
      <dgm:prSet/>
      <dgm:spPr/>
      <dgm:t>
        <a:bodyPr/>
        <a:lstStyle/>
        <a:p>
          <a:endParaRPr lang="en-US"/>
        </a:p>
      </dgm:t>
    </dgm:pt>
    <dgm:pt modelId="{1BBBAE9A-D7CA-4954-AA39-1E5079F50319}" type="sibTrans" cxnId="{7C904A2C-08C0-47E3-8121-7FB9871D54CB}">
      <dgm:prSet/>
      <dgm:spPr/>
      <dgm:t>
        <a:bodyPr/>
        <a:lstStyle/>
        <a:p>
          <a:endParaRPr lang="en-US"/>
        </a:p>
      </dgm:t>
    </dgm:pt>
    <dgm:pt modelId="{CE7436FC-8587-4EDA-9DB6-4DCA97E2C0AA}">
      <dgm:prSet/>
      <dgm:spPr/>
      <dgm:t>
        <a:bodyPr/>
        <a:lstStyle/>
        <a:p>
          <a:r>
            <a:rPr lang="en-US"/>
            <a:t>Optimization </a:t>
          </a:r>
        </a:p>
      </dgm:t>
    </dgm:pt>
    <dgm:pt modelId="{3C68747D-BCB2-4531-B5B4-66ACC7A61D5D}" type="parTrans" cxnId="{63ADB2AB-1839-4647-A12F-3B65E7D75263}">
      <dgm:prSet/>
      <dgm:spPr/>
      <dgm:t>
        <a:bodyPr/>
        <a:lstStyle/>
        <a:p>
          <a:endParaRPr lang="en-US"/>
        </a:p>
      </dgm:t>
    </dgm:pt>
    <dgm:pt modelId="{FE8BE150-6008-40AC-8703-D1ECAAA9A5DC}" type="sibTrans" cxnId="{63ADB2AB-1839-4647-A12F-3B65E7D75263}">
      <dgm:prSet/>
      <dgm:spPr/>
      <dgm:t>
        <a:bodyPr/>
        <a:lstStyle/>
        <a:p>
          <a:endParaRPr lang="en-US"/>
        </a:p>
      </dgm:t>
    </dgm:pt>
    <dgm:pt modelId="{E4863757-2D4B-442D-9441-CCCFD4F0316A}">
      <dgm:prSet/>
      <dgm:spPr/>
      <dgm:t>
        <a:bodyPr/>
        <a:lstStyle/>
        <a:p>
          <a:r>
            <a:rPr lang="en-US"/>
            <a:t>Update Generated Image Iteratively</a:t>
          </a:r>
        </a:p>
      </dgm:t>
    </dgm:pt>
    <dgm:pt modelId="{D1BB5B93-9C25-4C26-B73E-C70D672C2B7E}" type="parTrans" cxnId="{20792DFE-494F-4B37-B6D2-6FEA6BF7F837}">
      <dgm:prSet/>
      <dgm:spPr/>
      <dgm:t>
        <a:bodyPr/>
        <a:lstStyle/>
        <a:p>
          <a:endParaRPr lang="en-US"/>
        </a:p>
      </dgm:t>
    </dgm:pt>
    <dgm:pt modelId="{2238A216-EF59-496F-8C47-43CE9D6FF160}" type="sibTrans" cxnId="{20792DFE-494F-4B37-B6D2-6FEA6BF7F837}">
      <dgm:prSet/>
      <dgm:spPr/>
      <dgm:t>
        <a:bodyPr/>
        <a:lstStyle/>
        <a:p>
          <a:endParaRPr lang="en-US"/>
        </a:p>
      </dgm:t>
    </dgm:pt>
    <dgm:pt modelId="{7C3B2E24-65D8-437D-9D1F-C403D67F6B01}">
      <dgm:prSet/>
      <dgm:spPr/>
      <dgm:t>
        <a:bodyPr/>
        <a:lstStyle/>
        <a:p>
          <a:r>
            <a:rPr lang="en-US"/>
            <a:t>Output Stage </a:t>
          </a:r>
        </a:p>
      </dgm:t>
    </dgm:pt>
    <dgm:pt modelId="{53A6A7F5-9BD6-418F-9BFC-D75BECF54FD4}" type="parTrans" cxnId="{6CC3BFEA-8A54-4082-ADA8-C1F1658B17BD}">
      <dgm:prSet/>
      <dgm:spPr/>
      <dgm:t>
        <a:bodyPr/>
        <a:lstStyle/>
        <a:p>
          <a:endParaRPr lang="en-US"/>
        </a:p>
      </dgm:t>
    </dgm:pt>
    <dgm:pt modelId="{6ECD9BDD-90AD-4216-BEE8-49B27B95F135}" type="sibTrans" cxnId="{6CC3BFEA-8A54-4082-ADA8-C1F1658B17BD}">
      <dgm:prSet/>
      <dgm:spPr/>
      <dgm:t>
        <a:bodyPr/>
        <a:lstStyle/>
        <a:p>
          <a:endParaRPr lang="en-US"/>
        </a:p>
      </dgm:t>
    </dgm:pt>
    <dgm:pt modelId="{F7EE6ED8-1D1F-4BF9-A1B4-4EAB016B3243}">
      <dgm:prSet/>
      <dgm:spPr/>
      <dgm:t>
        <a:bodyPr/>
        <a:lstStyle/>
        <a:p>
          <a:r>
            <a:rPr lang="en-US"/>
            <a:t>Final Generated Image</a:t>
          </a:r>
        </a:p>
      </dgm:t>
    </dgm:pt>
    <dgm:pt modelId="{8482A724-6D92-4EEE-B459-1EF726D122AF}" type="parTrans" cxnId="{F3AFFDD3-6515-4A6E-9C99-983BFE5AD328}">
      <dgm:prSet/>
      <dgm:spPr/>
      <dgm:t>
        <a:bodyPr/>
        <a:lstStyle/>
        <a:p>
          <a:endParaRPr lang="en-US"/>
        </a:p>
      </dgm:t>
    </dgm:pt>
    <dgm:pt modelId="{59A89CEC-7909-461C-9463-899B2348AC5B}" type="sibTrans" cxnId="{F3AFFDD3-6515-4A6E-9C99-983BFE5AD328}">
      <dgm:prSet/>
      <dgm:spPr/>
      <dgm:t>
        <a:bodyPr/>
        <a:lstStyle/>
        <a:p>
          <a:endParaRPr lang="en-US"/>
        </a:p>
      </dgm:t>
    </dgm:pt>
    <dgm:pt modelId="{65CA0FFA-BC42-4175-9FE9-81B3F89FA18E}" type="pres">
      <dgm:prSet presAssocID="{5458F81B-3B5C-4975-9E75-8B711E39BF16}" presName="Name0" presStyleCnt="0">
        <dgm:presLayoutVars>
          <dgm:dir/>
          <dgm:resizeHandles val="exact"/>
        </dgm:presLayoutVars>
      </dgm:prSet>
      <dgm:spPr/>
    </dgm:pt>
    <dgm:pt modelId="{F2E8A2DA-0EF8-47A9-BD42-9199337E11D8}" type="pres">
      <dgm:prSet presAssocID="{E2447216-4881-42C8-BAC1-1B3A3963C38C}" presName="node" presStyleLbl="node1" presStyleIdx="0" presStyleCnt="13">
        <dgm:presLayoutVars>
          <dgm:bulletEnabled val="1"/>
        </dgm:presLayoutVars>
      </dgm:prSet>
      <dgm:spPr/>
    </dgm:pt>
    <dgm:pt modelId="{1524AAB0-E699-4D67-95F3-BCB41C6A27EF}" type="pres">
      <dgm:prSet presAssocID="{82855974-EEBE-45FB-8247-F0F121F8BB08}" presName="sibTrans" presStyleLbl="sibTrans1D1" presStyleIdx="0" presStyleCnt="12"/>
      <dgm:spPr/>
    </dgm:pt>
    <dgm:pt modelId="{47CB2F9B-4456-4531-8798-FDBB534FB4AB}" type="pres">
      <dgm:prSet presAssocID="{82855974-EEBE-45FB-8247-F0F121F8BB08}" presName="connectorText" presStyleLbl="sibTrans1D1" presStyleIdx="0" presStyleCnt="12"/>
      <dgm:spPr/>
    </dgm:pt>
    <dgm:pt modelId="{EDF46909-4A6E-40D2-B5A8-FA0A955DC91C}" type="pres">
      <dgm:prSet presAssocID="{0C2785A5-BF0E-4D69-B259-4EEEAA0FE795}" presName="node" presStyleLbl="node1" presStyleIdx="1" presStyleCnt="13">
        <dgm:presLayoutVars>
          <dgm:bulletEnabled val="1"/>
        </dgm:presLayoutVars>
      </dgm:prSet>
      <dgm:spPr/>
    </dgm:pt>
    <dgm:pt modelId="{6B52F219-1FD7-426A-8C3C-01BFB5CFF4EF}" type="pres">
      <dgm:prSet presAssocID="{BA498AF3-1F4B-4396-9C90-1A179F4ADDAF}" presName="sibTrans" presStyleLbl="sibTrans1D1" presStyleIdx="1" presStyleCnt="12"/>
      <dgm:spPr/>
    </dgm:pt>
    <dgm:pt modelId="{9291D045-B252-4DE0-832A-3BFA04C37354}" type="pres">
      <dgm:prSet presAssocID="{BA498AF3-1F4B-4396-9C90-1A179F4ADDAF}" presName="connectorText" presStyleLbl="sibTrans1D1" presStyleIdx="1" presStyleCnt="12"/>
      <dgm:spPr/>
    </dgm:pt>
    <dgm:pt modelId="{1ED6E18B-9FCB-4D47-9016-55B84696F6BB}" type="pres">
      <dgm:prSet presAssocID="{2DB94C34-98AF-4C39-8AB4-755942324FBA}" presName="node" presStyleLbl="node1" presStyleIdx="2" presStyleCnt="13">
        <dgm:presLayoutVars>
          <dgm:bulletEnabled val="1"/>
        </dgm:presLayoutVars>
      </dgm:prSet>
      <dgm:spPr/>
    </dgm:pt>
    <dgm:pt modelId="{D41790C9-99E5-49A9-8740-D881C5B578B3}" type="pres">
      <dgm:prSet presAssocID="{D5F5DF5C-032A-40E7-9AD6-A3D7DC983937}" presName="sibTrans" presStyleLbl="sibTrans1D1" presStyleIdx="2" presStyleCnt="12"/>
      <dgm:spPr/>
    </dgm:pt>
    <dgm:pt modelId="{42F251AD-680B-47AA-A6D9-F6471A5DB97A}" type="pres">
      <dgm:prSet presAssocID="{D5F5DF5C-032A-40E7-9AD6-A3D7DC983937}" presName="connectorText" presStyleLbl="sibTrans1D1" presStyleIdx="2" presStyleCnt="12"/>
      <dgm:spPr/>
    </dgm:pt>
    <dgm:pt modelId="{D4573AED-2720-44DE-8059-C392E434DFAE}" type="pres">
      <dgm:prSet presAssocID="{0AAACBB0-9C5D-4C59-8C5B-D2F7528812E6}" presName="node" presStyleLbl="node1" presStyleIdx="3" presStyleCnt="13">
        <dgm:presLayoutVars>
          <dgm:bulletEnabled val="1"/>
        </dgm:presLayoutVars>
      </dgm:prSet>
      <dgm:spPr/>
    </dgm:pt>
    <dgm:pt modelId="{5B411781-45BC-4C4C-9629-715345AE62EE}" type="pres">
      <dgm:prSet presAssocID="{538008F0-E080-4A54-A258-B83F1DB2C5D8}" presName="sibTrans" presStyleLbl="sibTrans1D1" presStyleIdx="3" presStyleCnt="12"/>
      <dgm:spPr/>
    </dgm:pt>
    <dgm:pt modelId="{716E71D2-8647-48F7-9A0F-194B9648B455}" type="pres">
      <dgm:prSet presAssocID="{538008F0-E080-4A54-A258-B83F1DB2C5D8}" presName="connectorText" presStyleLbl="sibTrans1D1" presStyleIdx="3" presStyleCnt="12"/>
      <dgm:spPr/>
    </dgm:pt>
    <dgm:pt modelId="{DDFEF756-BA61-4958-9368-B330816BF661}" type="pres">
      <dgm:prSet presAssocID="{461C8FD0-757B-4D62-A214-FE472593ED2E}" presName="node" presStyleLbl="node1" presStyleIdx="4" presStyleCnt="13">
        <dgm:presLayoutVars>
          <dgm:bulletEnabled val="1"/>
        </dgm:presLayoutVars>
      </dgm:prSet>
      <dgm:spPr/>
    </dgm:pt>
    <dgm:pt modelId="{A3DC652B-F8CB-4E6F-B123-A49CB3A2B43E}" type="pres">
      <dgm:prSet presAssocID="{18FB9A95-7920-44D2-8D62-CB9716CC6DA1}" presName="sibTrans" presStyleLbl="sibTrans1D1" presStyleIdx="4" presStyleCnt="12"/>
      <dgm:spPr/>
    </dgm:pt>
    <dgm:pt modelId="{76C1180E-682C-40FB-A1F6-F5E77565FE7E}" type="pres">
      <dgm:prSet presAssocID="{18FB9A95-7920-44D2-8D62-CB9716CC6DA1}" presName="connectorText" presStyleLbl="sibTrans1D1" presStyleIdx="4" presStyleCnt="12"/>
      <dgm:spPr/>
    </dgm:pt>
    <dgm:pt modelId="{72FAE2E2-AA01-4817-8AA5-708542BA1E66}" type="pres">
      <dgm:prSet presAssocID="{9B0C6B1E-269B-49EB-A86B-471D147A154E}" presName="node" presStyleLbl="node1" presStyleIdx="5" presStyleCnt="13">
        <dgm:presLayoutVars>
          <dgm:bulletEnabled val="1"/>
        </dgm:presLayoutVars>
      </dgm:prSet>
      <dgm:spPr/>
    </dgm:pt>
    <dgm:pt modelId="{D54DCAED-FA50-45E2-BEA8-BBBCF357FD36}" type="pres">
      <dgm:prSet presAssocID="{614AA487-510B-44F4-957D-F060D7A84B04}" presName="sibTrans" presStyleLbl="sibTrans1D1" presStyleIdx="5" presStyleCnt="12"/>
      <dgm:spPr/>
    </dgm:pt>
    <dgm:pt modelId="{9BAEC934-7684-4451-BFBE-09DFF3FABDBA}" type="pres">
      <dgm:prSet presAssocID="{614AA487-510B-44F4-957D-F060D7A84B04}" presName="connectorText" presStyleLbl="sibTrans1D1" presStyleIdx="5" presStyleCnt="12"/>
      <dgm:spPr/>
    </dgm:pt>
    <dgm:pt modelId="{2D66982C-D4B9-48E6-81DD-183988D79E6B}" type="pres">
      <dgm:prSet presAssocID="{500282BE-9FFC-4B71-A21D-5F67E1DD6290}" presName="node" presStyleLbl="node1" presStyleIdx="6" presStyleCnt="13">
        <dgm:presLayoutVars>
          <dgm:bulletEnabled val="1"/>
        </dgm:presLayoutVars>
      </dgm:prSet>
      <dgm:spPr/>
    </dgm:pt>
    <dgm:pt modelId="{737145D5-5DC7-46BB-9F46-8BC61922FFA2}" type="pres">
      <dgm:prSet presAssocID="{01BDC082-B26F-426B-AA00-68AD89C6FF94}" presName="sibTrans" presStyleLbl="sibTrans1D1" presStyleIdx="6" presStyleCnt="12"/>
      <dgm:spPr/>
    </dgm:pt>
    <dgm:pt modelId="{16FD4F22-0D4A-4606-837F-DD575AF699C0}" type="pres">
      <dgm:prSet presAssocID="{01BDC082-B26F-426B-AA00-68AD89C6FF94}" presName="connectorText" presStyleLbl="sibTrans1D1" presStyleIdx="6" presStyleCnt="12"/>
      <dgm:spPr/>
    </dgm:pt>
    <dgm:pt modelId="{ADC8B041-A0B8-4AA1-AE94-C1A39435FFC0}" type="pres">
      <dgm:prSet presAssocID="{46ADDC16-FCE5-483D-9632-158D7688ABFE}" presName="node" presStyleLbl="node1" presStyleIdx="7" presStyleCnt="13">
        <dgm:presLayoutVars>
          <dgm:bulletEnabled val="1"/>
        </dgm:presLayoutVars>
      </dgm:prSet>
      <dgm:spPr/>
    </dgm:pt>
    <dgm:pt modelId="{EA069C38-4CEE-4F2C-9954-514D2C2785D9}" type="pres">
      <dgm:prSet presAssocID="{147B8A99-FC47-4C91-BAA0-D55D57798D26}" presName="sibTrans" presStyleLbl="sibTrans1D1" presStyleIdx="7" presStyleCnt="12"/>
      <dgm:spPr/>
    </dgm:pt>
    <dgm:pt modelId="{4D7FAE02-52B1-4D39-8396-A763FA659876}" type="pres">
      <dgm:prSet presAssocID="{147B8A99-FC47-4C91-BAA0-D55D57798D26}" presName="connectorText" presStyleLbl="sibTrans1D1" presStyleIdx="7" presStyleCnt="12"/>
      <dgm:spPr/>
    </dgm:pt>
    <dgm:pt modelId="{A3BC9BD1-EDED-4363-A31E-EA8484F4660E}" type="pres">
      <dgm:prSet presAssocID="{A2D6DF23-4ECA-4F32-B63D-D3F55027CB9A}" presName="node" presStyleLbl="node1" presStyleIdx="8" presStyleCnt="13">
        <dgm:presLayoutVars>
          <dgm:bulletEnabled val="1"/>
        </dgm:presLayoutVars>
      </dgm:prSet>
      <dgm:spPr/>
    </dgm:pt>
    <dgm:pt modelId="{DBD2076D-4B53-4DC2-A4B2-2C87205BE020}" type="pres">
      <dgm:prSet presAssocID="{1BBBAE9A-D7CA-4954-AA39-1E5079F50319}" presName="sibTrans" presStyleLbl="sibTrans1D1" presStyleIdx="8" presStyleCnt="12"/>
      <dgm:spPr/>
    </dgm:pt>
    <dgm:pt modelId="{8D177CD5-94AE-4652-BD58-FF77120D751F}" type="pres">
      <dgm:prSet presAssocID="{1BBBAE9A-D7CA-4954-AA39-1E5079F50319}" presName="connectorText" presStyleLbl="sibTrans1D1" presStyleIdx="8" presStyleCnt="12"/>
      <dgm:spPr/>
    </dgm:pt>
    <dgm:pt modelId="{4C1CAC71-C37C-4FFF-B9A4-5E6BF1299AB0}" type="pres">
      <dgm:prSet presAssocID="{CE7436FC-8587-4EDA-9DB6-4DCA97E2C0AA}" presName="node" presStyleLbl="node1" presStyleIdx="9" presStyleCnt="13">
        <dgm:presLayoutVars>
          <dgm:bulletEnabled val="1"/>
        </dgm:presLayoutVars>
      </dgm:prSet>
      <dgm:spPr/>
    </dgm:pt>
    <dgm:pt modelId="{5FC86CCE-235D-4062-AAC7-2AC0B5EB764E}" type="pres">
      <dgm:prSet presAssocID="{FE8BE150-6008-40AC-8703-D1ECAAA9A5DC}" presName="sibTrans" presStyleLbl="sibTrans1D1" presStyleIdx="9" presStyleCnt="12"/>
      <dgm:spPr/>
    </dgm:pt>
    <dgm:pt modelId="{C6F7420F-B9DA-410F-A98A-56B578DEE0C8}" type="pres">
      <dgm:prSet presAssocID="{FE8BE150-6008-40AC-8703-D1ECAAA9A5DC}" presName="connectorText" presStyleLbl="sibTrans1D1" presStyleIdx="9" presStyleCnt="12"/>
      <dgm:spPr/>
    </dgm:pt>
    <dgm:pt modelId="{664B4453-B9B9-4DA0-9F89-F89FF3DDAE6A}" type="pres">
      <dgm:prSet presAssocID="{E4863757-2D4B-442D-9441-CCCFD4F0316A}" presName="node" presStyleLbl="node1" presStyleIdx="10" presStyleCnt="13">
        <dgm:presLayoutVars>
          <dgm:bulletEnabled val="1"/>
        </dgm:presLayoutVars>
      </dgm:prSet>
      <dgm:spPr/>
    </dgm:pt>
    <dgm:pt modelId="{C318EA27-B08E-4DB3-A91E-4A96E46BF91B}" type="pres">
      <dgm:prSet presAssocID="{2238A216-EF59-496F-8C47-43CE9D6FF160}" presName="sibTrans" presStyleLbl="sibTrans1D1" presStyleIdx="10" presStyleCnt="12"/>
      <dgm:spPr/>
    </dgm:pt>
    <dgm:pt modelId="{9F648AD0-6C6A-4CFC-84E7-DA99125C14B3}" type="pres">
      <dgm:prSet presAssocID="{2238A216-EF59-496F-8C47-43CE9D6FF160}" presName="connectorText" presStyleLbl="sibTrans1D1" presStyleIdx="10" presStyleCnt="12"/>
      <dgm:spPr/>
    </dgm:pt>
    <dgm:pt modelId="{1792BA13-3B05-46C4-84E7-3752BBDF66F0}" type="pres">
      <dgm:prSet presAssocID="{7C3B2E24-65D8-437D-9D1F-C403D67F6B01}" presName="node" presStyleLbl="node1" presStyleIdx="11" presStyleCnt="13">
        <dgm:presLayoutVars>
          <dgm:bulletEnabled val="1"/>
        </dgm:presLayoutVars>
      </dgm:prSet>
      <dgm:spPr/>
    </dgm:pt>
    <dgm:pt modelId="{DD4D32ED-7694-4FA5-8F58-6781065FDD47}" type="pres">
      <dgm:prSet presAssocID="{6ECD9BDD-90AD-4216-BEE8-49B27B95F135}" presName="sibTrans" presStyleLbl="sibTrans1D1" presStyleIdx="11" presStyleCnt="12"/>
      <dgm:spPr/>
    </dgm:pt>
    <dgm:pt modelId="{ED5A4C0F-355E-4618-B59F-F88091DFD550}" type="pres">
      <dgm:prSet presAssocID="{6ECD9BDD-90AD-4216-BEE8-49B27B95F135}" presName="connectorText" presStyleLbl="sibTrans1D1" presStyleIdx="11" presStyleCnt="12"/>
      <dgm:spPr/>
    </dgm:pt>
    <dgm:pt modelId="{2F32EE77-7A83-43E0-B865-655648204DD1}" type="pres">
      <dgm:prSet presAssocID="{F7EE6ED8-1D1F-4BF9-A1B4-4EAB016B3243}" presName="node" presStyleLbl="node1" presStyleIdx="12" presStyleCnt="13">
        <dgm:presLayoutVars>
          <dgm:bulletEnabled val="1"/>
        </dgm:presLayoutVars>
      </dgm:prSet>
      <dgm:spPr/>
    </dgm:pt>
  </dgm:ptLst>
  <dgm:cxnLst>
    <dgm:cxn modelId="{F7746C07-177B-4EE5-B260-14191E79161D}" type="presOf" srcId="{82855974-EEBE-45FB-8247-F0F121F8BB08}" destId="{47CB2F9B-4456-4531-8798-FDBB534FB4AB}" srcOrd="1" destOrd="0" presId="urn:microsoft.com/office/officeart/2016/7/layout/RepeatingBendingProcessNew"/>
    <dgm:cxn modelId="{36D21D16-E927-4307-873C-77055268B11E}" type="presOf" srcId="{46ADDC16-FCE5-483D-9632-158D7688ABFE}" destId="{ADC8B041-A0B8-4AA1-AE94-C1A39435FFC0}" srcOrd="0" destOrd="0" presId="urn:microsoft.com/office/officeart/2016/7/layout/RepeatingBendingProcessNew"/>
    <dgm:cxn modelId="{D9CB5B18-61C8-4EC7-986D-52F00D438419}" type="presOf" srcId="{9B0C6B1E-269B-49EB-A86B-471D147A154E}" destId="{72FAE2E2-AA01-4817-8AA5-708542BA1E66}" srcOrd="0" destOrd="0" presId="urn:microsoft.com/office/officeart/2016/7/layout/RepeatingBendingProcessNew"/>
    <dgm:cxn modelId="{CF2E3C19-2CA1-477E-994A-DB3968B70636}" type="presOf" srcId="{18FB9A95-7920-44D2-8D62-CB9716CC6DA1}" destId="{76C1180E-682C-40FB-A1F6-F5E77565FE7E}" srcOrd="1" destOrd="0" presId="urn:microsoft.com/office/officeart/2016/7/layout/RepeatingBendingProcessNew"/>
    <dgm:cxn modelId="{38A6AB1E-AF32-4536-BDA9-08290C9A9C9F}" type="presOf" srcId="{1BBBAE9A-D7CA-4954-AA39-1E5079F50319}" destId="{DBD2076D-4B53-4DC2-A4B2-2C87205BE020}" srcOrd="0" destOrd="0" presId="urn:microsoft.com/office/officeart/2016/7/layout/RepeatingBendingProcessNew"/>
    <dgm:cxn modelId="{E5F2191F-1107-48CD-9EA9-835AA14115D5}" type="presOf" srcId="{614AA487-510B-44F4-957D-F060D7A84B04}" destId="{D54DCAED-FA50-45E2-BEA8-BBBCF357FD36}" srcOrd="0" destOrd="0" presId="urn:microsoft.com/office/officeart/2016/7/layout/RepeatingBendingProcessNew"/>
    <dgm:cxn modelId="{6C83731F-601C-4645-BAD7-21B132215F10}" type="presOf" srcId="{0C2785A5-BF0E-4D69-B259-4EEEAA0FE795}" destId="{EDF46909-4A6E-40D2-B5A8-FA0A955DC91C}" srcOrd="0" destOrd="0" presId="urn:microsoft.com/office/officeart/2016/7/layout/RepeatingBendingProcessNew"/>
    <dgm:cxn modelId="{C2FFD220-ED9F-4E7C-982D-F27932FED7ED}" type="presOf" srcId="{E2447216-4881-42C8-BAC1-1B3A3963C38C}" destId="{F2E8A2DA-0EF8-47A9-BD42-9199337E11D8}" srcOrd="0" destOrd="0" presId="urn:microsoft.com/office/officeart/2016/7/layout/RepeatingBendingProcessNew"/>
    <dgm:cxn modelId="{35784825-034C-4BC2-8141-D8AE4A297CB3}" type="presOf" srcId="{461C8FD0-757B-4D62-A214-FE472593ED2E}" destId="{DDFEF756-BA61-4958-9368-B330816BF661}" srcOrd="0" destOrd="0" presId="urn:microsoft.com/office/officeart/2016/7/layout/RepeatingBendingProcessNew"/>
    <dgm:cxn modelId="{B1D3FC28-1E55-4DAD-B1DD-DCB5169DBC26}" type="presOf" srcId="{01BDC082-B26F-426B-AA00-68AD89C6FF94}" destId="{16FD4F22-0D4A-4606-837F-DD575AF699C0}" srcOrd="1" destOrd="0" presId="urn:microsoft.com/office/officeart/2016/7/layout/RepeatingBendingProcessNew"/>
    <dgm:cxn modelId="{8FDFCA29-C31B-49DE-A941-868A6B41D2A5}" type="presOf" srcId="{0AAACBB0-9C5D-4C59-8C5B-D2F7528812E6}" destId="{D4573AED-2720-44DE-8059-C392E434DFAE}" srcOrd="0" destOrd="0" presId="urn:microsoft.com/office/officeart/2016/7/layout/RepeatingBendingProcessNew"/>
    <dgm:cxn modelId="{7C904A2C-08C0-47E3-8121-7FB9871D54CB}" srcId="{5458F81B-3B5C-4975-9E75-8B711E39BF16}" destId="{A2D6DF23-4ECA-4F32-B63D-D3F55027CB9A}" srcOrd="8" destOrd="0" parTransId="{2A2239B8-3F97-406F-AD12-6EC80982BE55}" sibTransId="{1BBBAE9A-D7CA-4954-AA39-1E5079F50319}"/>
    <dgm:cxn modelId="{64B28A3D-A03B-42FF-9A89-B140242163AC}" srcId="{5458F81B-3B5C-4975-9E75-8B711E39BF16}" destId="{0AAACBB0-9C5D-4C59-8C5B-D2F7528812E6}" srcOrd="3" destOrd="0" parTransId="{298BD5EF-75F8-4A9D-84B9-ECD31FD855C3}" sibTransId="{538008F0-E080-4A54-A258-B83F1DB2C5D8}"/>
    <dgm:cxn modelId="{4DB7BC3F-7F43-43A6-884A-70DF73760C87}" type="presOf" srcId="{E4863757-2D4B-442D-9441-CCCFD4F0316A}" destId="{664B4453-B9B9-4DA0-9F89-F89FF3DDAE6A}" srcOrd="0" destOrd="0" presId="urn:microsoft.com/office/officeart/2016/7/layout/RepeatingBendingProcessNew"/>
    <dgm:cxn modelId="{9CEDD35C-81B7-4C6E-AB20-78B9023521EE}" srcId="{5458F81B-3B5C-4975-9E75-8B711E39BF16}" destId="{46ADDC16-FCE5-483D-9632-158D7688ABFE}" srcOrd="7" destOrd="0" parTransId="{4A7EB3D5-CA06-47D3-A8A3-32E70C64ACDD}" sibTransId="{147B8A99-FC47-4C91-BAA0-D55D57798D26}"/>
    <dgm:cxn modelId="{035DDB5D-6F1A-4343-8129-1DFED29FE33B}" srcId="{5458F81B-3B5C-4975-9E75-8B711E39BF16}" destId="{9B0C6B1E-269B-49EB-A86B-471D147A154E}" srcOrd="5" destOrd="0" parTransId="{4A57F9EF-0B47-4A82-984F-CA5D181D131B}" sibTransId="{614AA487-510B-44F4-957D-F060D7A84B04}"/>
    <dgm:cxn modelId="{C11D5761-489E-43F3-B976-C09E03649253}" srcId="{5458F81B-3B5C-4975-9E75-8B711E39BF16}" destId="{461C8FD0-757B-4D62-A214-FE472593ED2E}" srcOrd="4" destOrd="0" parTransId="{DFB3134A-F8B5-4DAC-BB57-12BBDF61E2CA}" sibTransId="{18FB9A95-7920-44D2-8D62-CB9716CC6DA1}"/>
    <dgm:cxn modelId="{8034224B-833E-40A8-AE6D-011BB06094C9}" srcId="{5458F81B-3B5C-4975-9E75-8B711E39BF16}" destId="{500282BE-9FFC-4B71-A21D-5F67E1DD6290}" srcOrd="6" destOrd="0" parTransId="{F8FB8800-8CE0-44EE-A3F3-F32255E156D5}" sibTransId="{01BDC082-B26F-426B-AA00-68AD89C6FF94}"/>
    <dgm:cxn modelId="{9A4E0770-7579-4BAC-85A5-D281FC81E083}" type="presOf" srcId="{F7EE6ED8-1D1F-4BF9-A1B4-4EAB016B3243}" destId="{2F32EE77-7A83-43E0-B865-655648204DD1}" srcOrd="0" destOrd="0" presId="urn:microsoft.com/office/officeart/2016/7/layout/RepeatingBendingProcessNew"/>
    <dgm:cxn modelId="{2D925473-C9A6-4D7C-A624-7707F201AB3D}" type="presOf" srcId="{147B8A99-FC47-4C91-BAA0-D55D57798D26}" destId="{4D7FAE02-52B1-4D39-8396-A763FA659876}" srcOrd="1" destOrd="0" presId="urn:microsoft.com/office/officeart/2016/7/layout/RepeatingBendingProcessNew"/>
    <dgm:cxn modelId="{3DA59377-E349-41F5-9BFC-C488E758B971}" type="presOf" srcId="{1BBBAE9A-D7CA-4954-AA39-1E5079F50319}" destId="{8D177CD5-94AE-4652-BD58-FF77120D751F}" srcOrd="1" destOrd="0" presId="urn:microsoft.com/office/officeart/2016/7/layout/RepeatingBendingProcessNew"/>
    <dgm:cxn modelId="{0CA9497D-770A-4B87-B424-74335E5F58DC}" type="presOf" srcId="{18FB9A95-7920-44D2-8D62-CB9716CC6DA1}" destId="{A3DC652B-F8CB-4E6F-B123-A49CB3A2B43E}" srcOrd="0" destOrd="0" presId="urn:microsoft.com/office/officeart/2016/7/layout/RepeatingBendingProcessNew"/>
    <dgm:cxn modelId="{38352C7E-A7CC-499A-A156-CC46EDC70565}" type="presOf" srcId="{BA498AF3-1F4B-4396-9C90-1A179F4ADDAF}" destId="{6B52F219-1FD7-426A-8C3C-01BFB5CFF4EF}" srcOrd="0" destOrd="0" presId="urn:microsoft.com/office/officeart/2016/7/layout/RepeatingBendingProcessNew"/>
    <dgm:cxn modelId="{0307B97E-9E7B-47E8-B6B8-37BF194286BC}" type="presOf" srcId="{A2D6DF23-4ECA-4F32-B63D-D3F55027CB9A}" destId="{A3BC9BD1-EDED-4363-A31E-EA8484F4660E}" srcOrd="0" destOrd="0" presId="urn:microsoft.com/office/officeart/2016/7/layout/RepeatingBendingProcessNew"/>
    <dgm:cxn modelId="{C0206582-7CF6-44EC-A548-D8FBCD546F4A}" type="presOf" srcId="{6ECD9BDD-90AD-4216-BEE8-49B27B95F135}" destId="{ED5A4C0F-355E-4618-B59F-F88091DFD550}" srcOrd="1" destOrd="0" presId="urn:microsoft.com/office/officeart/2016/7/layout/RepeatingBendingProcessNew"/>
    <dgm:cxn modelId="{1B07A582-ED4B-4A73-BC56-A5B03AE6CA67}" type="presOf" srcId="{2238A216-EF59-496F-8C47-43CE9D6FF160}" destId="{C318EA27-B08E-4DB3-A91E-4A96E46BF91B}" srcOrd="0" destOrd="0" presId="urn:microsoft.com/office/officeart/2016/7/layout/RepeatingBendingProcessNew"/>
    <dgm:cxn modelId="{539A0B84-9D84-440B-8E82-B07605C70E3F}" type="presOf" srcId="{147B8A99-FC47-4C91-BAA0-D55D57798D26}" destId="{EA069C38-4CEE-4F2C-9954-514D2C2785D9}" srcOrd="0" destOrd="0" presId="urn:microsoft.com/office/officeart/2016/7/layout/RepeatingBendingProcessNew"/>
    <dgm:cxn modelId="{4B9A6D89-83B4-429B-94AD-89BCB8C9CE45}" srcId="{5458F81B-3B5C-4975-9E75-8B711E39BF16}" destId="{2DB94C34-98AF-4C39-8AB4-755942324FBA}" srcOrd="2" destOrd="0" parTransId="{ABED33AC-9751-4425-BF0F-5D5AC8295C44}" sibTransId="{D5F5DF5C-032A-40E7-9AD6-A3D7DC983937}"/>
    <dgm:cxn modelId="{501266A2-A88B-4675-AEB0-213F925C5092}" type="presOf" srcId="{2238A216-EF59-496F-8C47-43CE9D6FF160}" destId="{9F648AD0-6C6A-4CFC-84E7-DA99125C14B3}" srcOrd="1" destOrd="0" presId="urn:microsoft.com/office/officeart/2016/7/layout/RepeatingBendingProcessNew"/>
    <dgm:cxn modelId="{69FE60A8-FFAC-4433-893C-76D19A600522}" type="presOf" srcId="{01BDC082-B26F-426B-AA00-68AD89C6FF94}" destId="{737145D5-5DC7-46BB-9F46-8BC61922FFA2}" srcOrd="0" destOrd="0" presId="urn:microsoft.com/office/officeart/2016/7/layout/RepeatingBendingProcessNew"/>
    <dgm:cxn modelId="{2C5599A8-E84A-4E04-BAB2-914DCD975A79}" type="presOf" srcId="{CE7436FC-8587-4EDA-9DB6-4DCA97E2C0AA}" destId="{4C1CAC71-C37C-4FFF-B9A4-5E6BF1299AB0}" srcOrd="0" destOrd="0" presId="urn:microsoft.com/office/officeart/2016/7/layout/RepeatingBendingProcessNew"/>
    <dgm:cxn modelId="{63ADB2AB-1839-4647-A12F-3B65E7D75263}" srcId="{5458F81B-3B5C-4975-9E75-8B711E39BF16}" destId="{CE7436FC-8587-4EDA-9DB6-4DCA97E2C0AA}" srcOrd="9" destOrd="0" parTransId="{3C68747D-BCB2-4531-B5B4-66ACC7A61D5D}" sibTransId="{FE8BE150-6008-40AC-8703-D1ECAAA9A5DC}"/>
    <dgm:cxn modelId="{897362AD-148A-43A6-B55E-9774F9B43A39}" type="presOf" srcId="{7C3B2E24-65D8-437D-9D1F-C403D67F6B01}" destId="{1792BA13-3B05-46C4-84E7-3752BBDF66F0}" srcOrd="0" destOrd="0" presId="urn:microsoft.com/office/officeart/2016/7/layout/RepeatingBendingProcessNew"/>
    <dgm:cxn modelId="{49C028B4-A200-4D8F-93F8-A2325D5C5474}" type="presOf" srcId="{82855974-EEBE-45FB-8247-F0F121F8BB08}" destId="{1524AAB0-E699-4D67-95F3-BCB41C6A27EF}" srcOrd="0" destOrd="0" presId="urn:microsoft.com/office/officeart/2016/7/layout/RepeatingBendingProcessNew"/>
    <dgm:cxn modelId="{BED33AB5-3D0B-47FF-888A-CF7F1844851A}" type="presOf" srcId="{2DB94C34-98AF-4C39-8AB4-755942324FBA}" destId="{1ED6E18B-9FCB-4D47-9016-55B84696F6BB}" srcOrd="0" destOrd="0" presId="urn:microsoft.com/office/officeart/2016/7/layout/RepeatingBendingProcessNew"/>
    <dgm:cxn modelId="{8BFB64BA-BDAE-469A-89DE-113F77200091}" srcId="{5458F81B-3B5C-4975-9E75-8B711E39BF16}" destId="{E2447216-4881-42C8-BAC1-1B3A3963C38C}" srcOrd="0" destOrd="0" parTransId="{97785D4C-DF2A-40E3-ADCE-2BC77A585DDF}" sibTransId="{82855974-EEBE-45FB-8247-F0F121F8BB08}"/>
    <dgm:cxn modelId="{19C21FBB-488D-4B9F-BB62-1D059245374D}" type="presOf" srcId="{538008F0-E080-4A54-A258-B83F1DB2C5D8}" destId="{716E71D2-8647-48F7-9A0F-194B9648B455}" srcOrd="1" destOrd="0" presId="urn:microsoft.com/office/officeart/2016/7/layout/RepeatingBendingProcessNew"/>
    <dgm:cxn modelId="{6CC02CBD-745C-4901-A5E7-FE1D0A54E56F}" type="presOf" srcId="{D5F5DF5C-032A-40E7-9AD6-A3D7DC983937}" destId="{42F251AD-680B-47AA-A6D9-F6471A5DB97A}" srcOrd="1" destOrd="0" presId="urn:microsoft.com/office/officeart/2016/7/layout/RepeatingBendingProcessNew"/>
    <dgm:cxn modelId="{D69012C3-AF8D-40BF-A9B5-8EA28388175C}" srcId="{5458F81B-3B5C-4975-9E75-8B711E39BF16}" destId="{0C2785A5-BF0E-4D69-B259-4EEEAA0FE795}" srcOrd="1" destOrd="0" parTransId="{7ECB6751-A3E1-46F3-AB01-3D42E502A2A0}" sibTransId="{BA498AF3-1F4B-4396-9C90-1A179F4ADDAF}"/>
    <dgm:cxn modelId="{6D6BCAC5-F1A2-4D4A-AE3C-C8BE446C4E9A}" type="presOf" srcId="{FE8BE150-6008-40AC-8703-D1ECAAA9A5DC}" destId="{C6F7420F-B9DA-410F-A98A-56B578DEE0C8}" srcOrd="1" destOrd="0" presId="urn:microsoft.com/office/officeart/2016/7/layout/RepeatingBendingProcessNew"/>
    <dgm:cxn modelId="{622F5FC7-8690-4BE8-B5BE-CA9C4FA230DF}" type="presOf" srcId="{614AA487-510B-44F4-957D-F060D7A84B04}" destId="{9BAEC934-7684-4451-BFBE-09DFF3FABDBA}" srcOrd="1" destOrd="0" presId="urn:microsoft.com/office/officeart/2016/7/layout/RepeatingBendingProcessNew"/>
    <dgm:cxn modelId="{B8BC17CB-F5E3-48A6-9413-C0FB3CCB4E92}" type="presOf" srcId="{5458F81B-3B5C-4975-9E75-8B711E39BF16}" destId="{65CA0FFA-BC42-4175-9FE9-81B3F89FA18E}" srcOrd="0" destOrd="0" presId="urn:microsoft.com/office/officeart/2016/7/layout/RepeatingBendingProcessNew"/>
    <dgm:cxn modelId="{8351ABCC-C16A-4EB9-A8F4-DC18C0B720DE}" type="presOf" srcId="{FE8BE150-6008-40AC-8703-D1ECAAA9A5DC}" destId="{5FC86CCE-235D-4062-AAC7-2AC0B5EB764E}" srcOrd="0" destOrd="0" presId="urn:microsoft.com/office/officeart/2016/7/layout/RepeatingBendingProcessNew"/>
    <dgm:cxn modelId="{50C2ABCC-7723-4984-82B2-3696E69B1420}" type="presOf" srcId="{6ECD9BDD-90AD-4216-BEE8-49B27B95F135}" destId="{DD4D32ED-7694-4FA5-8F58-6781065FDD47}" srcOrd="0" destOrd="0" presId="urn:microsoft.com/office/officeart/2016/7/layout/RepeatingBendingProcessNew"/>
    <dgm:cxn modelId="{F3AFFDD3-6515-4A6E-9C99-983BFE5AD328}" srcId="{5458F81B-3B5C-4975-9E75-8B711E39BF16}" destId="{F7EE6ED8-1D1F-4BF9-A1B4-4EAB016B3243}" srcOrd="12" destOrd="0" parTransId="{8482A724-6D92-4EEE-B459-1EF726D122AF}" sibTransId="{59A89CEC-7909-461C-9463-899B2348AC5B}"/>
    <dgm:cxn modelId="{6CC3BFEA-8A54-4082-ADA8-C1F1658B17BD}" srcId="{5458F81B-3B5C-4975-9E75-8B711E39BF16}" destId="{7C3B2E24-65D8-437D-9D1F-C403D67F6B01}" srcOrd="11" destOrd="0" parTransId="{53A6A7F5-9BD6-418F-9BFC-D75BECF54FD4}" sibTransId="{6ECD9BDD-90AD-4216-BEE8-49B27B95F135}"/>
    <dgm:cxn modelId="{3E2C72EB-B8C5-4BF5-9158-FACBC685D777}" type="presOf" srcId="{500282BE-9FFC-4B71-A21D-5F67E1DD6290}" destId="{2D66982C-D4B9-48E6-81DD-183988D79E6B}" srcOrd="0" destOrd="0" presId="urn:microsoft.com/office/officeart/2016/7/layout/RepeatingBendingProcessNew"/>
    <dgm:cxn modelId="{02CCAAEC-662C-4F4C-93D6-919193307EE2}" type="presOf" srcId="{D5F5DF5C-032A-40E7-9AD6-A3D7DC983937}" destId="{D41790C9-99E5-49A9-8740-D881C5B578B3}" srcOrd="0" destOrd="0" presId="urn:microsoft.com/office/officeart/2016/7/layout/RepeatingBendingProcessNew"/>
    <dgm:cxn modelId="{A4DDE8F1-F29C-42BD-8176-959F68988B08}" type="presOf" srcId="{BA498AF3-1F4B-4396-9C90-1A179F4ADDAF}" destId="{9291D045-B252-4DE0-832A-3BFA04C37354}" srcOrd="1" destOrd="0" presId="urn:microsoft.com/office/officeart/2016/7/layout/RepeatingBendingProcessNew"/>
    <dgm:cxn modelId="{8BD9BEF2-EACC-4BFB-8953-07DEEF1B9EC6}" type="presOf" srcId="{538008F0-E080-4A54-A258-B83F1DB2C5D8}" destId="{5B411781-45BC-4C4C-9629-715345AE62EE}" srcOrd="0" destOrd="0" presId="urn:microsoft.com/office/officeart/2016/7/layout/RepeatingBendingProcessNew"/>
    <dgm:cxn modelId="{20792DFE-494F-4B37-B6D2-6FEA6BF7F837}" srcId="{5458F81B-3B5C-4975-9E75-8B711E39BF16}" destId="{E4863757-2D4B-442D-9441-CCCFD4F0316A}" srcOrd="10" destOrd="0" parTransId="{D1BB5B93-9C25-4C26-B73E-C70D672C2B7E}" sibTransId="{2238A216-EF59-496F-8C47-43CE9D6FF160}"/>
    <dgm:cxn modelId="{B35DC225-5849-4BDF-B163-5566EE46DFCA}" type="presParOf" srcId="{65CA0FFA-BC42-4175-9FE9-81B3F89FA18E}" destId="{F2E8A2DA-0EF8-47A9-BD42-9199337E11D8}" srcOrd="0" destOrd="0" presId="urn:microsoft.com/office/officeart/2016/7/layout/RepeatingBendingProcessNew"/>
    <dgm:cxn modelId="{58563B4C-7EA8-4D6F-900E-15B23EAA91F5}" type="presParOf" srcId="{65CA0FFA-BC42-4175-9FE9-81B3F89FA18E}" destId="{1524AAB0-E699-4D67-95F3-BCB41C6A27EF}" srcOrd="1" destOrd="0" presId="urn:microsoft.com/office/officeart/2016/7/layout/RepeatingBendingProcessNew"/>
    <dgm:cxn modelId="{D08C3823-A9D7-4A76-AAF8-378B9CC0E957}" type="presParOf" srcId="{1524AAB0-E699-4D67-95F3-BCB41C6A27EF}" destId="{47CB2F9B-4456-4531-8798-FDBB534FB4AB}" srcOrd="0" destOrd="0" presId="urn:microsoft.com/office/officeart/2016/7/layout/RepeatingBendingProcessNew"/>
    <dgm:cxn modelId="{A051C5FA-E6F3-4262-877A-85F13105948B}" type="presParOf" srcId="{65CA0FFA-BC42-4175-9FE9-81B3F89FA18E}" destId="{EDF46909-4A6E-40D2-B5A8-FA0A955DC91C}" srcOrd="2" destOrd="0" presId="urn:microsoft.com/office/officeart/2016/7/layout/RepeatingBendingProcessNew"/>
    <dgm:cxn modelId="{2BA25066-1864-4EC0-B83E-800B8EA78230}" type="presParOf" srcId="{65CA0FFA-BC42-4175-9FE9-81B3F89FA18E}" destId="{6B52F219-1FD7-426A-8C3C-01BFB5CFF4EF}" srcOrd="3" destOrd="0" presId="urn:microsoft.com/office/officeart/2016/7/layout/RepeatingBendingProcessNew"/>
    <dgm:cxn modelId="{E46E4BEC-81D4-43D1-9358-BE3E8081F45F}" type="presParOf" srcId="{6B52F219-1FD7-426A-8C3C-01BFB5CFF4EF}" destId="{9291D045-B252-4DE0-832A-3BFA04C37354}" srcOrd="0" destOrd="0" presId="urn:microsoft.com/office/officeart/2016/7/layout/RepeatingBendingProcessNew"/>
    <dgm:cxn modelId="{4E91695F-2602-4700-A6FA-4AEC5AA04DF9}" type="presParOf" srcId="{65CA0FFA-BC42-4175-9FE9-81B3F89FA18E}" destId="{1ED6E18B-9FCB-4D47-9016-55B84696F6BB}" srcOrd="4" destOrd="0" presId="urn:microsoft.com/office/officeart/2016/7/layout/RepeatingBendingProcessNew"/>
    <dgm:cxn modelId="{4303BE2C-3F3A-4135-A089-42420A30215F}" type="presParOf" srcId="{65CA0FFA-BC42-4175-9FE9-81B3F89FA18E}" destId="{D41790C9-99E5-49A9-8740-D881C5B578B3}" srcOrd="5" destOrd="0" presId="urn:microsoft.com/office/officeart/2016/7/layout/RepeatingBendingProcessNew"/>
    <dgm:cxn modelId="{F0AEECC1-5617-4C6A-9C8D-E7C884BEE97C}" type="presParOf" srcId="{D41790C9-99E5-49A9-8740-D881C5B578B3}" destId="{42F251AD-680B-47AA-A6D9-F6471A5DB97A}" srcOrd="0" destOrd="0" presId="urn:microsoft.com/office/officeart/2016/7/layout/RepeatingBendingProcessNew"/>
    <dgm:cxn modelId="{E0C0F332-F28C-4B23-8085-9ACDBB394209}" type="presParOf" srcId="{65CA0FFA-BC42-4175-9FE9-81B3F89FA18E}" destId="{D4573AED-2720-44DE-8059-C392E434DFAE}" srcOrd="6" destOrd="0" presId="urn:microsoft.com/office/officeart/2016/7/layout/RepeatingBendingProcessNew"/>
    <dgm:cxn modelId="{C5343FEA-70C2-4FDD-AF37-B27497990D25}" type="presParOf" srcId="{65CA0FFA-BC42-4175-9FE9-81B3F89FA18E}" destId="{5B411781-45BC-4C4C-9629-715345AE62EE}" srcOrd="7" destOrd="0" presId="urn:microsoft.com/office/officeart/2016/7/layout/RepeatingBendingProcessNew"/>
    <dgm:cxn modelId="{F349C528-9B48-422A-A493-AE7DEEA30C4A}" type="presParOf" srcId="{5B411781-45BC-4C4C-9629-715345AE62EE}" destId="{716E71D2-8647-48F7-9A0F-194B9648B455}" srcOrd="0" destOrd="0" presId="urn:microsoft.com/office/officeart/2016/7/layout/RepeatingBendingProcessNew"/>
    <dgm:cxn modelId="{6A0A223B-2989-4AEC-A515-2F9EF62EF195}" type="presParOf" srcId="{65CA0FFA-BC42-4175-9FE9-81B3F89FA18E}" destId="{DDFEF756-BA61-4958-9368-B330816BF661}" srcOrd="8" destOrd="0" presId="urn:microsoft.com/office/officeart/2016/7/layout/RepeatingBendingProcessNew"/>
    <dgm:cxn modelId="{B770A75B-048F-4666-B660-A7B6A6F0D7CC}" type="presParOf" srcId="{65CA0FFA-BC42-4175-9FE9-81B3F89FA18E}" destId="{A3DC652B-F8CB-4E6F-B123-A49CB3A2B43E}" srcOrd="9" destOrd="0" presId="urn:microsoft.com/office/officeart/2016/7/layout/RepeatingBendingProcessNew"/>
    <dgm:cxn modelId="{2F694322-EB8B-463B-82FC-82697D2A2AF4}" type="presParOf" srcId="{A3DC652B-F8CB-4E6F-B123-A49CB3A2B43E}" destId="{76C1180E-682C-40FB-A1F6-F5E77565FE7E}" srcOrd="0" destOrd="0" presId="urn:microsoft.com/office/officeart/2016/7/layout/RepeatingBendingProcessNew"/>
    <dgm:cxn modelId="{29B1F04D-B855-4FF0-B211-4848F12418A3}" type="presParOf" srcId="{65CA0FFA-BC42-4175-9FE9-81B3F89FA18E}" destId="{72FAE2E2-AA01-4817-8AA5-708542BA1E66}" srcOrd="10" destOrd="0" presId="urn:microsoft.com/office/officeart/2016/7/layout/RepeatingBendingProcessNew"/>
    <dgm:cxn modelId="{42EABE8D-2CF4-4773-8997-3942232E79E6}" type="presParOf" srcId="{65CA0FFA-BC42-4175-9FE9-81B3F89FA18E}" destId="{D54DCAED-FA50-45E2-BEA8-BBBCF357FD36}" srcOrd="11" destOrd="0" presId="urn:microsoft.com/office/officeart/2016/7/layout/RepeatingBendingProcessNew"/>
    <dgm:cxn modelId="{8AB7B998-3280-4559-A6AB-4C61650DA7F9}" type="presParOf" srcId="{D54DCAED-FA50-45E2-BEA8-BBBCF357FD36}" destId="{9BAEC934-7684-4451-BFBE-09DFF3FABDBA}" srcOrd="0" destOrd="0" presId="urn:microsoft.com/office/officeart/2016/7/layout/RepeatingBendingProcessNew"/>
    <dgm:cxn modelId="{6BB1CCD5-A549-4EE7-A910-F5F681A7D6EA}" type="presParOf" srcId="{65CA0FFA-BC42-4175-9FE9-81B3F89FA18E}" destId="{2D66982C-D4B9-48E6-81DD-183988D79E6B}" srcOrd="12" destOrd="0" presId="urn:microsoft.com/office/officeart/2016/7/layout/RepeatingBendingProcessNew"/>
    <dgm:cxn modelId="{ACB7F01C-CCEE-415D-93BF-0EC81379BE27}" type="presParOf" srcId="{65CA0FFA-BC42-4175-9FE9-81B3F89FA18E}" destId="{737145D5-5DC7-46BB-9F46-8BC61922FFA2}" srcOrd="13" destOrd="0" presId="urn:microsoft.com/office/officeart/2016/7/layout/RepeatingBendingProcessNew"/>
    <dgm:cxn modelId="{CF24CD44-31A1-42BA-9D9E-A77E704D596D}" type="presParOf" srcId="{737145D5-5DC7-46BB-9F46-8BC61922FFA2}" destId="{16FD4F22-0D4A-4606-837F-DD575AF699C0}" srcOrd="0" destOrd="0" presId="urn:microsoft.com/office/officeart/2016/7/layout/RepeatingBendingProcessNew"/>
    <dgm:cxn modelId="{D112C0D7-9359-48DF-9810-277F9BE9FB4A}" type="presParOf" srcId="{65CA0FFA-BC42-4175-9FE9-81B3F89FA18E}" destId="{ADC8B041-A0B8-4AA1-AE94-C1A39435FFC0}" srcOrd="14" destOrd="0" presId="urn:microsoft.com/office/officeart/2016/7/layout/RepeatingBendingProcessNew"/>
    <dgm:cxn modelId="{D54026AD-5C7D-4C11-AF99-6E77C6B46F42}" type="presParOf" srcId="{65CA0FFA-BC42-4175-9FE9-81B3F89FA18E}" destId="{EA069C38-4CEE-4F2C-9954-514D2C2785D9}" srcOrd="15" destOrd="0" presId="urn:microsoft.com/office/officeart/2016/7/layout/RepeatingBendingProcessNew"/>
    <dgm:cxn modelId="{2E282F28-A8B2-4E49-9648-46ECCF028931}" type="presParOf" srcId="{EA069C38-4CEE-4F2C-9954-514D2C2785D9}" destId="{4D7FAE02-52B1-4D39-8396-A763FA659876}" srcOrd="0" destOrd="0" presId="urn:microsoft.com/office/officeart/2016/7/layout/RepeatingBendingProcessNew"/>
    <dgm:cxn modelId="{F06E9690-E3AC-4915-A7E9-D1D23217B4E8}" type="presParOf" srcId="{65CA0FFA-BC42-4175-9FE9-81B3F89FA18E}" destId="{A3BC9BD1-EDED-4363-A31E-EA8484F4660E}" srcOrd="16" destOrd="0" presId="urn:microsoft.com/office/officeart/2016/7/layout/RepeatingBendingProcessNew"/>
    <dgm:cxn modelId="{8F81BC0D-9E7F-438D-88C9-3F9B8BB6064E}" type="presParOf" srcId="{65CA0FFA-BC42-4175-9FE9-81B3F89FA18E}" destId="{DBD2076D-4B53-4DC2-A4B2-2C87205BE020}" srcOrd="17" destOrd="0" presId="urn:microsoft.com/office/officeart/2016/7/layout/RepeatingBendingProcessNew"/>
    <dgm:cxn modelId="{25472159-478D-426C-942D-DFBAC9DA3B30}" type="presParOf" srcId="{DBD2076D-4B53-4DC2-A4B2-2C87205BE020}" destId="{8D177CD5-94AE-4652-BD58-FF77120D751F}" srcOrd="0" destOrd="0" presId="urn:microsoft.com/office/officeart/2016/7/layout/RepeatingBendingProcessNew"/>
    <dgm:cxn modelId="{348D5371-010B-40E1-8DAA-8E464CD434BC}" type="presParOf" srcId="{65CA0FFA-BC42-4175-9FE9-81B3F89FA18E}" destId="{4C1CAC71-C37C-4FFF-B9A4-5E6BF1299AB0}" srcOrd="18" destOrd="0" presId="urn:microsoft.com/office/officeart/2016/7/layout/RepeatingBendingProcessNew"/>
    <dgm:cxn modelId="{E81E1034-FC3B-40F3-92ED-38FB9FDD8457}" type="presParOf" srcId="{65CA0FFA-BC42-4175-9FE9-81B3F89FA18E}" destId="{5FC86CCE-235D-4062-AAC7-2AC0B5EB764E}" srcOrd="19" destOrd="0" presId="urn:microsoft.com/office/officeart/2016/7/layout/RepeatingBendingProcessNew"/>
    <dgm:cxn modelId="{F21B4F34-0042-4F8D-907A-5891ED8A6CC8}" type="presParOf" srcId="{5FC86CCE-235D-4062-AAC7-2AC0B5EB764E}" destId="{C6F7420F-B9DA-410F-A98A-56B578DEE0C8}" srcOrd="0" destOrd="0" presId="urn:microsoft.com/office/officeart/2016/7/layout/RepeatingBendingProcessNew"/>
    <dgm:cxn modelId="{C6CB6AF3-2798-4EEB-ACB4-027A76CD298E}" type="presParOf" srcId="{65CA0FFA-BC42-4175-9FE9-81B3F89FA18E}" destId="{664B4453-B9B9-4DA0-9F89-F89FF3DDAE6A}" srcOrd="20" destOrd="0" presId="urn:microsoft.com/office/officeart/2016/7/layout/RepeatingBendingProcessNew"/>
    <dgm:cxn modelId="{F9B10C26-3724-44E1-A7C4-9F42B3E9E1E2}" type="presParOf" srcId="{65CA0FFA-BC42-4175-9FE9-81B3F89FA18E}" destId="{C318EA27-B08E-4DB3-A91E-4A96E46BF91B}" srcOrd="21" destOrd="0" presId="urn:microsoft.com/office/officeart/2016/7/layout/RepeatingBendingProcessNew"/>
    <dgm:cxn modelId="{3A2892EB-5671-4A43-8767-A12C66D32B20}" type="presParOf" srcId="{C318EA27-B08E-4DB3-A91E-4A96E46BF91B}" destId="{9F648AD0-6C6A-4CFC-84E7-DA99125C14B3}" srcOrd="0" destOrd="0" presId="urn:microsoft.com/office/officeart/2016/7/layout/RepeatingBendingProcessNew"/>
    <dgm:cxn modelId="{4AE47728-C47C-41A2-9D7D-7B0687E4616C}" type="presParOf" srcId="{65CA0FFA-BC42-4175-9FE9-81B3F89FA18E}" destId="{1792BA13-3B05-46C4-84E7-3752BBDF66F0}" srcOrd="22" destOrd="0" presId="urn:microsoft.com/office/officeart/2016/7/layout/RepeatingBendingProcessNew"/>
    <dgm:cxn modelId="{E63CA88E-015A-40CC-A8CC-24392C342ACA}" type="presParOf" srcId="{65CA0FFA-BC42-4175-9FE9-81B3F89FA18E}" destId="{DD4D32ED-7694-4FA5-8F58-6781065FDD47}" srcOrd="23" destOrd="0" presId="urn:microsoft.com/office/officeart/2016/7/layout/RepeatingBendingProcessNew"/>
    <dgm:cxn modelId="{AEEF2B20-716F-4916-A535-60B4EE0346AF}" type="presParOf" srcId="{DD4D32ED-7694-4FA5-8F58-6781065FDD47}" destId="{ED5A4C0F-355E-4618-B59F-F88091DFD550}" srcOrd="0" destOrd="0" presId="urn:microsoft.com/office/officeart/2016/7/layout/RepeatingBendingProcessNew"/>
    <dgm:cxn modelId="{140834F6-F18F-4AB4-8531-B752165DB84E}" type="presParOf" srcId="{65CA0FFA-BC42-4175-9FE9-81B3F89FA18E}" destId="{2F32EE77-7A83-43E0-B865-655648204DD1}" srcOrd="2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0AD14-2FAF-4E2F-A139-91DA93C1054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D45E81A-8BDD-4EAC-9E39-5D0D3839C281}">
      <dgm:prSet/>
      <dgm:spPr/>
      <dgm:t>
        <a:bodyPr/>
        <a:lstStyle/>
        <a:p>
          <a:r>
            <a:rPr lang="en-IN" b="0" i="0"/>
            <a:t>Separating Style and Content</a:t>
          </a:r>
          <a:endParaRPr lang="en-US"/>
        </a:p>
      </dgm:t>
    </dgm:pt>
    <dgm:pt modelId="{48DE4D35-1940-43F9-AFC6-17371B7BEBAE}" type="parTrans" cxnId="{79892E6A-11C6-4FE3-8F56-099833E4288E}">
      <dgm:prSet/>
      <dgm:spPr/>
      <dgm:t>
        <a:bodyPr/>
        <a:lstStyle/>
        <a:p>
          <a:endParaRPr lang="en-US"/>
        </a:p>
      </dgm:t>
    </dgm:pt>
    <dgm:pt modelId="{95B42AE9-335D-4471-8C06-C7BB28CAE06B}" type="sibTrans" cxnId="{79892E6A-11C6-4FE3-8F56-099833E4288E}">
      <dgm:prSet/>
      <dgm:spPr/>
      <dgm:t>
        <a:bodyPr/>
        <a:lstStyle/>
        <a:p>
          <a:endParaRPr lang="en-US"/>
        </a:p>
      </dgm:t>
    </dgm:pt>
    <dgm:pt modelId="{FB6CF66A-27C1-47B8-AC4E-F5764586E23D}">
      <dgm:prSet/>
      <dgm:spPr/>
      <dgm:t>
        <a:bodyPr/>
        <a:lstStyle/>
        <a:p>
          <a:r>
            <a:rPr lang="en-IN" b="0" i="0"/>
            <a:t>Load in VGG19 (features)</a:t>
          </a:r>
          <a:endParaRPr lang="en-US"/>
        </a:p>
      </dgm:t>
    </dgm:pt>
    <dgm:pt modelId="{F694589C-50BE-4507-9484-1348FB959FD5}" type="parTrans" cxnId="{F23531CF-82DD-425B-90FC-7EE9A1614E12}">
      <dgm:prSet/>
      <dgm:spPr/>
      <dgm:t>
        <a:bodyPr/>
        <a:lstStyle/>
        <a:p>
          <a:endParaRPr lang="en-US"/>
        </a:p>
      </dgm:t>
    </dgm:pt>
    <dgm:pt modelId="{40E00B57-EC55-4A71-8EEE-FDE88C8D9D12}" type="sibTrans" cxnId="{F23531CF-82DD-425B-90FC-7EE9A1614E12}">
      <dgm:prSet/>
      <dgm:spPr/>
      <dgm:t>
        <a:bodyPr/>
        <a:lstStyle/>
        <a:p>
          <a:endParaRPr lang="en-US"/>
        </a:p>
      </dgm:t>
    </dgm:pt>
    <dgm:pt modelId="{46DB745C-175F-4811-956E-A5AACE7A2CE8}">
      <dgm:prSet/>
      <dgm:spPr/>
      <dgm:t>
        <a:bodyPr/>
        <a:lstStyle/>
        <a:p>
          <a:r>
            <a:rPr lang="en-GB" b="0" i="0"/>
            <a:t>Load in Content and Style Images</a:t>
          </a:r>
          <a:endParaRPr lang="en-US"/>
        </a:p>
      </dgm:t>
    </dgm:pt>
    <dgm:pt modelId="{2BF6E31E-5001-4056-A863-33020F6557E8}" type="parTrans" cxnId="{1AABFE36-0B41-45AC-BD5A-9DED294DA3B4}">
      <dgm:prSet/>
      <dgm:spPr/>
      <dgm:t>
        <a:bodyPr/>
        <a:lstStyle/>
        <a:p>
          <a:endParaRPr lang="en-US"/>
        </a:p>
      </dgm:t>
    </dgm:pt>
    <dgm:pt modelId="{BE701AC3-C541-4B68-A408-F5AAFA7747AE}" type="sibTrans" cxnId="{1AABFE36-0B41-45AC-BD5A-9DED294DA3B4}">
      <dgm:prSet/>
      <dgm:spPr/>
      <dgm:t>
        <a:bodyPr/>
        <a:lstStyle/>
        <a:p>
          <a:endParaRPr lang="en-US"/>
        </a:p>
      </dgm:t>
    </dgm:pt>
    <dgm:pt modelId="{08B2EC89-83B3-4B09-A41A-0819153DAC0B}">
      <dgm:prSet/>
      <dgm:spPr/>
      <dgm:t>
        <a:bodyPr/>
        <a:lstStyle/>
        <a:p>
          <a:r>
            <a:rPr lang="en-IN" b="0" i="0"/>
            <a:t>VGG19 Layers</a:t>
          </a:r>
          <a:endParaRPr lang="en-US"/>
        </a:p>
      </dgm:t>
    </dgm:pt>
    <dgm:pt modelId="{DEEDF6FB-AB6D-4290-A0DB-C80E156D5C6D}" type="parTrans" cxnId="{286606E6-B542-43CD-82EC-E7EEAACCCC72}">
      <dgm:prSet/>
      <dgm:spPr/>
      <dgm:t>
        <a:bodyPr/>
        <a:lstStyle/>
        <a:p>
          <a:endParaRPr lang="en-US"/>
        </a:p>
      </dgm:t>
    </dgm:pt>
    <dgm:pt modelId="{ECB09A7B-692D-45A3-A42F-598A85E24D2F}" type="sibTrans" cxnId="{286606E6-B542-43CD-82EC-E7EEAACCCC72}">
      <dgm:prSet/>
      <dgm:spPr/>
      <dgm:t>
        <a:bodyPr/>
        <a:lstStyle/>
        <a:p>
          <a:endParaRPr lang="en-US"/>
        </a:p>
      </dgm:t>
    </dgm:pt>
    <dgm:pt modelId="{48F45550-AF30-4F03-8DAE-29A2A3E873AC}">
      <dgm:prSet/>
      <dgm:spPr/>
      <dgm:t>
        <a:bodyPr/>
        <a:lstStyle/>
        <a:p>
          <a:r>
            <a:rPr lang="en-IN" b="0" i="0"/>
            <a:t>Gram Matrix</a:t>
          </a:r>
          <a:endParaRPr lang="en-US"/>
        </a:p>
      </dgm:t>
    </dgm:pt>
    <dgm:pt modelId="{D098FBD3-374C-4E97-BA9F-E39147480C74}" type="parTrans" cxnId="{F2B9BBA7-7E29-4660-BFC2-C65952937522}">
      <dgm:prSet/>
      <dgm:spPr/>
      <dgm:t>
        <a:bodyPr/>
        <a:lstStyle/>
        <a:p>
          <a:endParaRPr lang="en-US"/>
        </a:p>
      </dgm:t>
    </dgm:pt>
    <dgm:pt modelId="{30BF35B5-F210-468D-AF22-63DADC651013}" type="sibTrans" cxnId="{F2B9BBA7-7E29-4660-BFC2-C65952937522}">
      <dgm:prSet/>
      <dgm:spPr/>
      <dgm:t>
        <a:bodyPr/>
        <a:lstStyle/>
        <a:p>
          <a:endParaRPr lang="en-US"/>
        </a:p>
      </dgm:t>
    </dgm:pt>
    <dgm:pt modelId="{56EBD6F6-31F4-424D-A626-8D719343E4C7}">
      <dgm:prSet/>
      <dgm:spPr/>
      <dgm:t>
        <a:bodyPr/>
        <a:lstStyle/>
        <a:p>
          <a:r>
            <a:rPr lang="en-IN" b="0" i="0"/>
            <a:t>Loss and Weights</a:t>
          </a:r>
          <a:endParaRPr lang="en-US"/>
        </a:p>
      </dgm:t>
    </dgm:pt>
    <dgm:pt modelId="{B772DE63-79E2-40CA-B01E-71C2E5ED3B8C}" type="parTrans" cxnId="{835D048E-6F5E-4FBA-94F1-AEA46BFD4E2B}">
      <dgm:prSet/>
      <dgm:spPr/>
      <dgm:t>
        <a:bodyPr/>
        <a:lstStyle/>
        <a:p>
          <a:endParaRPr lang="en-US"/>
        </a:p>
      </dgm:t>
    </dgm:pt>
    <dgm:pt modelId="{28C72CB2-5F38-4250-B505-23A2508B4977}" type="sibTrans" cxnId="{835D048E-6F5E-4FBA-94F1-AEA46BFD4E2B}">
      <dgm:prSet/>
      <dgm:spPr/>
      <dgm:t>
        <a:bodyPr/>
        <a:lstStyle/>
        <a:p>
          <a:endParaRPr lang="en-US"/>
        </a:p>
      </dgm:t>
    </dgm:pt>
    <dgm:pt modelId="{F9DE9ADC-CA56-4BE7-879D-EDC788CBCBAB}">
      <dgm:prSet/>
      <dgm:spPr/>
      <dgm:t>
        <a:bodyPr/>
        <a:lstStyle/>
        <a:p>
          <a:r>
            <a:rPr lang="en-GB" b="0" i="0"/>
            <a:t>Updating the Target &amp; Calculating Losses</a:t>
          </a:r>
          <a:endParaRPr lang="en-US"/>
        </a:p>
      </dgm:t>
    </dgm:pt>
    <dgm:pt modelId="{46276AA7-BE77-440C-A083-ACCFEE550A9B}" type="parTrans" cxnId="{12E30AAA-0C3C-41BD-9D56-0ADF3EFDE79F}">
      <dgm:prSet/>
      <dgm:spPr/>
      <dgm:t>
        <a:bodyPr/>
        <a:lstStyle/>
        <a:p>
          <a:endParaRPr lang="en-US"/>
        </a:p>
      </dgm:t>
    </dgm:pt>
    <dgm:pt modelId="{595982AC-C910-4378-BE0A-BEA0B609A28B}" type="sibTrans" cxnId="{12E30AAA-0C3C-41BD-9D56-0ADF3EFDE79F}">
      <dgm:prSet/>
      <dgm:spPr/>
      <dgm:t>
        <a:bodyPr/>
        <a:lstStyle/>
        <a:p>
          <a:endParaRPr lang="en-US"/>
        </a:p>
      </dgm:t>
    </dgm:pt>
    <dgm:pt modelId="{52488B4E-4BA5-44E6-AC71-B90D3FA3898E}">
      <dgm:prSet/>
      <dgm:spPr/>
      <dgm:t>
        <a:bodyPr/>
        <a:lstStyle/>
        <a:p>
          <a:r>
            <a:rPr lang="en-IN" b="0" i="0"/>
            <a:t>Display the Target Image</a:t>
          </a:r>
          <a:endParaRPr lang="en-US"/>
        </a:p>
      </dgm:t>
    </dgm:pt>
    <dgm:pt modelId="{5CDC2BF4-BCEA-4DD8-B250-338679DDC220}" type="parTrans" cxnId="{E5EBD090-419A-40E8-A78B-9D43C02EF47C}">
      <dgm:prSet/>
      <dgm:spPr/>
      <dgm:t>
        <a:bodyPr/>
        <a:lstStyle/>
        <a:p>
          <a:endParaRPr lang="en-US"/>
        </a:p>
      </dgm:t>
    </dgm:pt>
    <dgm:pt modelId="{E54CC1CE-16B2-41AB-BEC4-7693ACD2B729}" type="sibTrans" cxnId="{E5EBD090-419A-40E8-A78B-9D43C02EF47C}">
      <dgm:prSet/>
      <dgm:spPr/>
      <dgm:t>
        <a:bodyPr/>
        <a:lstStyle/>
        <a:p>
          <a:endParaRPr lang="en-US"/>
        </a:p>
      </dgm:t>
    </dgm:pt>
    <dgm:pt modelId="{17D0DF04-7B36-40E4-B37B-588D4D6ABB9C}" type="pres">
      <dgm:prSet presAssocID="{1DC0AD14-2FAF-4E2F-A139-91DA93C1054F}" presName="diagram" presStyleCnt="0">
        <dgm:presLayoutVars>
          <dgm:dir/>
          <dgm:resizeHandles val="exact"/>
        </dgm:presLayoutVars>
      </dgm:prSet>
      <dgm:spPr/>
    </dgm:pt>
    <dgm:pt modelId="{F798D09D-892B-4A4A-96BB-9DA6A72178A4}" type="pres">
      <dgm:prSet presAssocID="{FD45E81A-8BDD-4EAC-9E39-5D0D3839C281}" presName="node" presStyleLbl="node1" presStyleIdx="0" presStyleCnt="8">
        <dgm:presLayoutVars>
          <dgm:bulletEnabled val="1"/>
        </dgm:presLayoutVars>
      </dgm:prSet>
      <dgm:spPr/>
    </dgm:pt>
    <dgm:pt modelId="{82F2F522-724D-4BB4-BEFB-C4689AC9C565}" type="pres">
      <dgm:prSet presAssocID="{95B42AE9-335D-4471-8C06-C7BB28CAE06B}" presName="sibTrans" presStyleCnt="0"/>
      <dgm:spPr/>
    </dgm:pt>
    <dgm:pt modelId="{A5B6FA39-45E7-426D-96A7-C018833A5C26}" type="pres">
      <dgm:prSet presAssocID="{FB6CF66A-27C1-47B8-AC4E-F5764586E23D}" presName="node" presStyleLbl="node1" presStyleIdx="1" presStyleCnt="8">
        <dgm:presLayoutVars>
          <dgm:bulletEnabled val="1"/>
        </dgm:presLayoutVars>
      </dgm:prSet>
      <dgm:spPr/>
    </dgm:pt>
    <dgm:pt modelId="{F9703E1F-CAA3-4AF6-9258-50A9398BAB27}" type="pres">
      <dgm:prSet presAssocID="{40E00B57-EC55-4A71-8EEE-FDE88C8D9D12}" presName="sibTrans" presStyleCnt="0"/>
      <dgm:spPr/>
    </dgm:pt>
    <dgm:pt modelId="{1852CDFF-A20E-43F1-A149-B65870DE7911}" type="pres">
      <dgm:prSet presAssocID="{46DB745C-175F-4811-956E-A5AACE7A2CE8}" presName="node" presStyleLbl="node1" presStyleIdx="2" presStyleCnt="8">
        <dgm:presLayoutVars>
          <dgm:bulletEnabled val="1"/>
        </dgm:presLayoutVars>
      </dgm:prSet>
      <dgm:spPr/>
    </dgm:pt>
    <dgm:pt modelId="{04BF47D7-26AA-4B93-93BA-09E87892DF7D}" type="pres">
      <dgm:prSet presAssocID="{BE701AC3-C541-4B68-A408-F5AAFA7747AE}" presName="sibTrans" presStyleCnt="0"/>
      <dgm:spPr/>
    </dgm:pt>
    <dgm:pt modelId="{11EFF8BD-2FC5-41FE-B1B1-4FC277AFDDCC}" type="pres">
      <dgm:prSet presAssocID="{08B2EC89-83B3-4B09-A41A-0819153DAC0B}" presName="node" presStyleLbl="node1" presStyleIdx="3" presStyleCnt="8">
        <dgm:presLayoutVars>
          <dgm:bulletEnabled val="1"/>
        </dgm:presLayoutVars>
      </dgm:prSet>
      <dgm:spPr/>
    </dgm:pt>
    <dgm:pt modelId="{BC1A43ED-1A1A-4D8D-A2C6-DA038A8CDAB9}" type="pres">
      <dgm:prSet presAssocID="{ECB09A7B-692D-45A3-A42F-598A85E24D2F}" presName="sibTrans" presStyleCnt="0"/>
      <dgm:spPr/>
    </dgm:pt>
    <dgm:pt modelId="{243E2B09-2E46-4971-A4A1-711D8606BE93}" type="pres">
      <dgm:prSet presAssocID="{48F45550-AF30-4F03-8DAE-29A2A3E873AC}" presName="node" presStyleLbl="node1" presStyleIdx="4" presStyleCnt="8">
        <dgm:presLayoutVars>
          <dgm:bulletEnabled val="1"/>
        </dgm:presLayoutVars>
      </dgm:prSet>
      <dgm:spPr/>
    </dgm:pt>
    <dgm:pt modelId="{B4E4B19F-C5DD-484E-B985-C215DC8A9139}" type="pres">
      <dgm:prSet presAssocID="{30BF35B5-F210-468D-AF22-63DADC651013}" presName="sibTrans" presStyleCnt="0"/>
      <dgm:spPr/>
    </dgm:pt>
    <dgm:pt modelId="{83B97B76-29DF-49EF-A863-9841D5DF4285}" type="pres">
      <dgm:prSet presAssocID="{56EBD6F6-31F4-424D-A626-8D719343E4C7}" presName="node" presStyleLbl="node1" presStyleIdx="5" presStyleCnt="8">
        <dgm:presLayoutVars>
          <dgm:bulletEnabled val="1"/>
        </dgm:presLayoutVars>
      </dgm:prSet>
      <dgm:spPr/>
    </dgm:pt>
    <dgm:pt modelId="{A6EA8B07-6EED-4ACE-9615-9934B1C4AFCF}" type="pres">
      <dgm:prSet presAssocID="{28C72CB2-5F38-4250-B505-23A2508B4977}" presName="sibTrans" presStyleCnt="0"/>
      <dgm:spPr/>
    </dgm:pt>
    <dgm:pt modelId="{AD85CAA4-EA8A-48A1-83E7-0F0F26E26B70}" type="pres">
      <dgm:prSet presAssocID="{F9DE9ADC-CA56-4BE7-879D-EDC788CBCBAB}" presName="node" presStyleLbl="node1" presStyleIdx="6" presStyleCnt="8">
        <dgm:presLayoutVars>
          <dgm:bulletEnabled val="1"/>
        </dgm:presLayoutVars>
      </dgm:prSet>
      <dgm:spPr/>
    </dgm:pt>
    <dgm:pt modelId="{74A0CCE7-F36B-45A8-B644-C9B2F4018634}" type="pres">
      <dgm:prSet presAssocID="{595982AC-C910-4378-BE0A-BEA0B609A28B}" presName="sibTrans" presStyleCnt="0"/>
      <dgm:spPr/>
    </dgm:pt>
    <dgm:pt modelId="{ED76914A-3B7A-4E1B-BCED-3DAE06E36247}" type="pres">
      <dgm:prSet presAssocID="{52488B4E-4BA5-44E6-AC71-B90D3FA3898E}" presName="node" presStyleLbl="node1" presStyleIdx="7" presStyleCnt="8">
        <dgm:presLayoutVars>
          <dgm:bulletEnabled val="1"/>
        </dgm:presLayoutVars>
      </dgm:prSet>
      <dgm:spPr/>
    </dgm:pt>
  </dgm:ptLst>
  <dgm:cxnLst>
    <dgm:cxn modelId="{8F0D6C13-EC61-4A88-AE37-2B3C6802578F}" type="presOf" srcId="{48F45550-AF30-4F03-8DAE-29A2A3E873AC}" destId="{243E2B09-2E46-4971-A4A1-711D8606BE93}" srcOrd="0" destOrd="0" presId="urn:microsoft.com/office/officeart/2005/8/layout/default"/>
    <dgm:cxn modelId="{4CB61618-2213-4C3A-B0DE-CC1300CDF10C}" type="presOf" srcId="{FB6CF66A-27C1-47B8-AC4E-F5764586E23D}" destId="{A5B6FA39-45E7-426D-96A7-C018833A5C26}" srcOrd="0" destOrd="0" presId="urn:microsoft.com/office/officeart/2005/8/layout/default"/>
    <dgm:cxn modelId="{1AABFE36-0B41-45AC-BD5A-9DED294DA3B4}" srcId="{1DC0AD14-2FAF-4E2F-A139-91DA93C1054F}" destId="{46DB745C-175F-4811-956E-A5AACE7A2CE8}" srcOrd="2" destOrd="0" parTransId="{2BF6E31E-5001-4056-A863-33020F6557E8}" sibTransId="{BE701AC3-C541-4B68-A408-F5AAFA7747AE}"/>
    <dgm:cxn modelId="{79892E6A-11C6-4FE3-8F56-099833E4288E}" srcId="{1DC0AD14-2FAF-4E2F-A139-91DA93C1054F}" destId="{FD45E81A-8BDD-4EAC-9E39-5D0D3839C281}" srcOrd="0" destOrd="0" parTransId="{48DE4D35-1940-43F9-AFC6-17371B7BEBAE}" sibTransId="{95B42AE9-335D-4471-8C06-C7BB28CAE06B}"/>
    <dgm:cxn modelId="{DF0A1A74-03A0-4249-B0B8-57691AFFE41D}" type="presOf" srcId="{52488B4E-4BA5-44E6-AC71-B90D3FA3898E}" destId="{ED76914A-3B7A-4E1B-BCED-3DAE06E36247}" srcOrd="0" destOrd="0" presId="urn:microsoft.com/office/officeart/2005/8/layout/default"/>
    <dgm:cxn modelId="{6888F854-6EA1-4014-B56C-D20647EBD0BD}" type="presOf" srcId="{F9DE9ADC-CA56-4BE7-879D-EDC788CBCBAB}" destId="{AD85CAA4-EA8A-48A1-83E7-0F0F26E26B70}" srcOrd="0" destOrd="0" presId="urn:microsoft.com/office/officeart/2005/8/layout/default"/>
    <dgm:cxn modelId="{247FBD79-81C4-44A2-8A21-69DADB7243D0}" type="presOf" srcId="{56EBD6F6-31F4-424D-A626-8D719343E4C7}" destId="{83B97B76-29DF-49EF-A863-9841D5DF4285}" srcOrd="0" destOrd="0" presId="urn:microsoft.com/office/officeart/2005/8/layout/default"/>
    <dgm:cxn modelId="{835D048E-6F5E-4FBA-94F1-AEA46BFD4E2B}" srcId="{1DC0AD14-2FAF-4E2F-A139-91DA93C1054F}" destId="{56EBD6F6-31F4-424D-A626-8D719343E4C7}" srcOrd="5" destOrd="0" parTransId="{B772DE63-79E2-40CA-B01E-71C2E5ED3B8C}" sibTransId="{28C72CB2-5F38-4250-B505-23A2508B4977}"/>
    <dgm:cxn modelId="{E5EBD090-419A-40E8-A78B-9D43C02EF47C}" srcId="{1DC0AD14-2FAF-4E2F-A139-91DA93C1054F}" destId="{52488B4E-4BA5-44E6-AC71-B90D3FA3898E}" srcOrd="7" destOrd="0" parTransId="{5CDC2BF4-BCEA-4DD8-B250-338679DDC220}" sibTransId="{E54CC1CE-16B2-41AB-BEC4-7693ACD2B729}"/>
    <dgm:cxn modelId="{AD999C99-B269-4851-B79C-3509020B753E}" type="presOf" srcId="{08B2EC89-83B3-4B09-A41A-0819153DAC0B}" destId="{11EFF8BD-2FC5-41FE-B1B1-4FC277AFDDCC}" srcOrd="0" destOrd="0" presId="urn:microsoft.com/office/officeart/2005/8/layout/default"/>
    <dgm:cxn modelId="{61CCF19A-2A8D-44C8-86FE-77E9985BC0A8}" type="presOf" srcId="{FD45E81A-8BDD-4EAC-9E39-5D0D3839C281}" destId="{F798D09D-892B-4A4A-96BB-9DA6A72178A4}" srcOrd="0" destOrd="0" presId="urn:microsoft.com/office/officeart/2005/8/layout/default"/>
    <dgm:cxn modelId="{F2B9BBA7-7E29-4660-BFC2-C65952937522}" srcId="{1DC0AD14-2FAF-4E2F-A139-91DA93C1054F}" destId="{48F45550-AF30-4F03-8DAE-29A2A3E873AC}" srcOrd="4" destOrd="0" parTransId="{D098FBD3-374C-4E97-BA9F-E39147480C74}" sibTransId="{30BF35B5-F210-468D-AF22-63DADC651013}"/>
    <dgm:cxn modelId="{12E30AAA-0C3C-41BD-9D56-0ADF3EFDE79F}" srcId="{1DC0AD14-2FAF-4E2F-A139-91DA93C1054F}" destId="{F9DE9ADC-CA56-4BE7-879D-EDC788CBCBAB}" srcOrd="6" destOrd="0" parTransId="{46276AA7-BE77-440C-A083-ACCFEE550A9B}" sibTransId="{595982AC-C910-4378-BE0A-BEA0B609A28B}"/>
    <dgm:cxn modelId="{0C86C2BE-EE4E-4644-BDAE-16414C5F75EA}" type="presOf" srcId="{46DB745C-175F-4811-956E-A5AACE7A2CE8}" destId="{1852CDFF-A20E-43F1-A149-B65870DE7911}" srcOrd="0" destOrd="0" presId="urn:microsoft.com/office/officeart/2005/8/layout/default"/>
    <dgm:cxn modelId="{F23531CF-82DD-425B-90FC-7EE9A1614E12}" srcId="{1DC0AD14-2FAF-4E2F-A139-91DA93C1054F}" destId="{FB6CF66A-27C1-47B8-AC4E-F5764586E23D}" srcOrd="1" destOrd="0" parTransId="{F694589C-50BE-4507-9484-1348FB959FD5}" sibTransId="{40E00B57-EC55-4A71-8EEE-FDE88C8D9D12}"/>
    <dgm:cxn modelId="{B4039FDD-C533-4A9E-A950-AABA93C03D69}" type="presOf" srcId="{1DC0AD14-2FAF-4E2F-A139-91DA93C1054F}" destId="{17D0DF04-7B36-40E4-B37B-588D4D6ABB9C}" srcOrd="0" destOrd="0" presId="urn:microsoft.com/office/officeart/2005/8/layout/default"/>
    <dgm:cxn modelId="{286606E6-B542-43CD-82EC-E7EEAACCCC72}" srcId="{1DC0AD14-2FAF-4E2F-A139-91DA93C1054F}" destId="{08B2EC89-83B3-4B09-A41A-0819153DAC0B}" srcOrd="3" destOrd="0" parTransId="{DEEDF6FB-AB6D-4290-A0DB-C80E156D5C6D}" sibTransId="{ECB09A7B-692D-45A3-A42F-598A85E24D2F}"/>
    <dgm:cxn modelId="{CD7D229C-7D37-4CAB-B173-9DF0D963BF21}" type="presParOf" srcId="{17D0DF04-7B36-40E4-B37B-588D4D6ABB9C}" destId="{F798D09D-892B-4A4A-96BB-9DA6A72178A4}" srcOrd="0" destOrd="0" presId="urn:microsoft.com/office/officeart/2005/8/layout/default"/>
    <dgm:cxn modelId="{98ABBABE-2199-4A19-8D74-5E01F5BEB292}" type="presParOf" srcId="{17D0DF04-7B36-40E4-B37B-588D4D6ABB9C}" destId="{82F2F522-724D-4BB4-BEFB-C4689AC9C565}" srcOrd="1" destOrd="0" presId="urn:microsoft.com/office/officeart/2005/8/layout/default"/>
    <dgm:cxn modelId="{7C93BF5E-B1A8-4CDB-924B-A2B0C9D9E93D}" type="presParOf" srcId="{17D0DF04-7B36-40E4-B37B-588D4D6ABB9C}" destId="{A5B6FA39-45E7-426D-96A7-C018833A5C26}" srcOrd="2" destOrd="0" presId="urn:microsoft.com/office/officeart/2005/8/layout/default"/>
    <dgm:cxn modelId="{DBFA8ABC-A227-41A4-81DE-252F9046F47B}" type="presParOf" srcId="{17D0DF04-7B36-40E4-B37B-588D4D6ABB9C}" destId="{F9703E1F-CAA3-4AF6-9258-50A9398BAB27}" srcOrd="3" destOrd="0" presId="urn:microsoft.com/office/officeart/2005/8/layout/default"/>
    <dgm:cxn modelId="{D889AD41-49C5-4FAC-A6B8-F32BA800FB7B}" type="presParOf" srcId="{17D0DF04-7B36-40E4-B37B-588D4D6ABB9C}" destId="{1852CDFF-A20E-43F1-A149-B65870DE7911}" srcOrd="4" destOrd="0" presId="urn:microsoft.com/office/officeart/2005/8/layout/default"/>
    <dgm:cxn modelId="{895EC8F2-9943-4BA0-8E76-42DCE1D38C1E}" type="presParOf" srcId="{17D0DF04-7B36-40E4-B37B-588D4D6ABB9C}" destId="{04BF47D7-26AA-4B93-93BA-09E87892DF7D}" srcOrd="5" destOrd="0" presId="urn:microsoft.com/office/officeart/2005/8/layout/default"/>
    <dgm:cxn modelId="{E9FE8B4B-FB98-436A-A09B-AB6CAEF74796}" type="presParOf" srcId="{17D0DF04-7B36-40E4-B37B-588D4D6ABB9C}" destId="{11EFF8BD-2FC5-41FE-B1B1-4FC277AFDDCC}" srcOrd="6" destOrd="0" presId="urn:microsoft.com/office/officeart/2005/8/layout/default"/>
    <dgm:cxn modelId="{0D01C796-5203-4965-87F3-7071283C7DF5}" type="presParOf" srcId="{17D0DF04-7B36-40E4-B37B-588D4D6ABB9C}" destId="{BC1A43ED-1A1A-4D8D-A2C6-DA038A8CDAB9}" srcOrd="7" destOrd="0" presId="urn:microsoft.com/office/officeart/2005/8/layout/default"/>
    <dgm:cxn modelId="{A3334B92-E20F-4A1B-B7CC-9E79727485FD}" type="presParOf" srcId="{17D0DF04-7B36-40E4-B37B-588D4D6ABB9C}" destId="{243E2B09-2E46-4971-A4A1-711D8606BE93}" srcOrd="8" destOrd="0" presId="urn:microsoft.com/office/officeart/2005/8/layout/default"/>
    <dgm:cxn modelId="{51DBD409-B638-46C2-9FB7-9295CCA05664}" type="presParOf" srcId="{17D0DF04-7B36-40E4-B37B-588D4D6ABB9C}" destId="{B4E4B19F-C5DD-484E-B985-C215DC8A9139}" srcOrd="9" destOrd="0" presId="urn:microsoft.com/office/officeart/2005/8/layout/default"/>
    <dgm:cxn modelId="{B3DDD559-953D-44E4-AF3D-D61C033DF066}" type="presParOf" srcId="{17D0DF04-7B36-40E4-B37B-588D4D6ABB9C}" destId="{83B97B76-29DF-49EF-A863-9841D5DF4285}" srcOrd="10" destOrd="0" presId="urn:microsoft.com/office/officeart/2005/8/layout/default"/>
    <dgm:cxn modelId="{1E06A123-A12E-4A15-A930-0F89A25EDB65}" type="presParOf" srcId="{17D0DF04-7B36-40E4-B37B-588D4D6ABB9C}" destId="{A6EA8B07-6EED-4ACE-9615-9934B1C4AFCF}" srcOrd="11" destOrd="0" presId="urn:microsoft.com/office/officeart/2005/8/layout/default"/>
    <dgm:cxn modelId="{A0B6ED1C-FE09-4017-9C9D-31F603A62D08}" type="presParOf" srcId="{17D0DF04-7B36-40E4-B37B-588D4D6ABB9C}" destId="{AD85CAA4-EA8A-48A1-83E7-0F0F26E26B70}" srcOrd="12" destOrd="0" presId="urn:microsoft.com/office/officeart/2005/8/layout/default"/>
    <dgm:cxn modelId="{9B3B8BAF-BD17-440B-829D-9BB365210272}" type="presParOf" srcId="{17D0DF04-7B36-40E4-B37B-588D4D6ABB9C}" destId="{74A0CCE7-F36B-45A8-B644-C9B2F4018634}" srcOrd="13" destOrd="0" presId="urn:microsoft.com/office/officeart/2005/8/layout/default"/>
    <dgm:cxn modelId="{48432034-461E-41A6-B1E7-3D15CB6FA275}" type="presParOf" srcId="{17D0DF04-7B36-40E4-B37B-588D4D6ABB9C}" destId="{ED76914A-3B7A-4E1B-BCED-3DAE06E3624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4AAB0-E699-4D67-95F3-BCB41C6A27EF}">
      <dsp:nvSpPr>
        <dsp:cNvPr id="0" name=""/>
        <dsp:cNvSpPr/>
      </dsp:nvSpPr>
      <dsp:spPr>
        <a:xfrm>
          <a:off x="1778971" y="72500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768682"/>
        <a:ext cx="20400" cy="4080"/>
      </dsp:txXfrm>
    </dsp:sp>
    <dsp:sp modelId="{F2E8A2DA-0EF8-47A9-BD42-9199337E11D8}">
      <dsp:nvSpPr>
        <dsp:cNvPr id="0" name=""/>
        <dsp:cNvSpPr/>
      </dsp:nvSpPr>
      <dsp:spPr>
        <a:xfrm>
          <a:off x="6777" y="23852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Input Stage </a:t>
          </a:r>
        </a:p>
      </dsp:txBody>
      <dsp:txXfrm>
        <a:off x="6777" y="238524"/>
        <a:ext cx="1773994" cy="1064396"/>
      </dsp:txXfrm>
    </dsp:sp>
    <dsp:sp modelId="{6B52F219-1FD7-426A-8C3C-01BFB5CFF4EF}">
      <dsp:nvSpPr>
        <dsp:cNvPr id="0" name=""/>
        <dsp:cNvSpPr/>
      </dsp:nvSpPr>
      <dsp:spPr>
        <a:xfrm>
          <a:off x="3960984" y="72500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768682"/>
        <a:ext cx="20400" cy="4080"/>
      </dsp:txXfrm>
    </dsp:sp>
    <dsp:sp modelId="{EDF46909-4A6E-40D2-B5A8-FA0A955DC91C}">
      <dsp:nvSpPr>
        <dsp:cNvPr id="0" name=""/>
        <dsp:cNvSpPr/>
      </dsp:nvSpPr>
      <dsp:spPr>
        <a:xfrm>
          <a:off x="2188790" y="23852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Load Content Image </a:t>
          </a:r>
        </a:p>
      </dsp:txBody>
      <dsp:txXfrm>
        <a:off x="2188790" y="238524"/>
        <a:ext cx="1773994" cy="1064396"/>
      </dsp:txXfrm>
    </dsp:sp>
    <dsp:sp modelId="{D41790C9-99E5-49A9-8740-D881C5B578B3}">
      <dsp:nvSpPr>
        <dsp:cNvPr id="0" name=""/>
        <dsp:cNvSpPr/>
      </dsp:nvSpPr>
      <dsp:spPr>
        <a:xfrm>
          <a:off x="6142997" y="72500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768682"/>
        <a:ext cx="20400" cy="4080"/>
      </dsp:txXfrm>
    </dsp:sp>
    <dsp:sp modelId="{1ED6E18B-9FCB-4D47-9016-55B84696F6BB}">
      <dsp:nvSpPr>
        <dsp:cNvPr id="0" name=""/>
        <dsp:cNvSpPr/>
      </dsp:nvSpPr>
      <dsp:spPr>
        <a:xfrm>
          <a:off x="4370802" y="23852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Load Style Image </a:t>
          </a:r>
        </a:p>
      </dsp:txBody>
      <dsp:txXfrm>
        <a:off x="4370802" y="238524"/>
        <a:ext cx="1773994" cy="1064396"/>
      </dsp:txXfrm>
    </dsp:sp>
    <dsp:sp modelId="{5B411781-45BC-4C4C-9629-715345AE62EE}">
      <dsp:nvSpPr>
        <dsp:cNvPr id="0" name=""/>
        <dsp:cNvSpPr/>
      </dsp:nvSpPr>
      <dsp:spPr>
        <a:xfrm>
          <a:off x="8325009" y="72500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768682"/>
        <a:ext cx="20400" cy="4080"/>
      </dsp:txXfrm>
    </dsp:sp>
    <dsp:sp modelId="{D4573AED-2720-44DE-8059-C392E434DFAE}">
      <dsp:nvSpPr>
        <dsp:cNvPr id="0" name=""/>
        <dsp:cNvSpPr/>
      </dsp:nvSpPr>
      <dsp:spPr>
        <a:xfrm>
          <a:off x="6552815" y="23852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Pre-processing </a:t>
          </a:r>
        </a:p>
      </dsp:txBody>
      <dsp:txXfrm>
        <a:off x="6552815" y="238524"/>
        <a:ext cx="1773994" cy="1064396"/>
      </dsp:txXfrm>
    </dsp:sp>
    <dsp:sp modelId="{A3DC652B-F8CB-4E6F-B123-A49CB3A2B43E}">
      <dsp:nvSpPr>
        <dsp:cNvPr id="0" name=""/>
        <dsp:cNvSpPr/>
      </dsp:nvSpPr>
      <dsp:spPr>
        <a:xfrm>
          <a:off x="893774" y="1301120"/>
          <a:ext cx="8728050" cy="377418"/>
        </a:xfrm>
        <a:custGeom>
          <a:avLst/>
          <a:gdLst/>
          <a:ahLst/>
          <a:cxnLst/>
          <a:rect l="0" t="0" r="0" b="0"/>
          <a:pathLst>
            <a:path>
              <a:moveTo>
                <a:pt x="8728050" y="0"/>
              </a:moveTo>
              <a:lnTo>
                <a:pt x="8728050" y="205809"/>
              </a:lnTo>
              <a:lnTo>
                <a:pt x="0" y="205809"/>
              </a:lnTo>
              <a:lnTo>
                <a:pt x="0" y="3774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360" y="1487789"/>
        <a:ext cx="436879" cy="4080"/>
      </dsp:txXfrm>
    </dsp:sp>
    <dsp:sp modelId="{DDFEF756-BA61-4958-9368-B330816BF661}">
      <dsp:nvSpPr>
        <dsp:cNvPr id="0" name=""/>
        <dsp:cNvSpPr/>
      </dsp:nvSpPr>
      <dsp:spPr>
        <a:xfrm>
          <a:off x="8734828" y="23852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Load Pre-trained Convolutional Base (e.g., VGG19) </a:t>
          </a:r>
        </a:p>
      </dsp:txBody>
      <dsp:txXfrm>
        <a:off x="8734828" y="238524"/>
        <a:ext cx="1773994" cy="1064396"/>
      </dsp:txXfrm>
    </dsp:sp>
    <dsp:sp modelId="{D54DCAED-FA50-45E2-BEA8-BBBCF357FD36}">
      <dsp:nvSpPr>
        <dsp:cNvPr id="0" name=""/>
        <dsp:cNvSpPr/>
      </dsp:nvSpPr>
      <dsp:spPr>
        <a:xfrm>
          <a:off x="1778971" y="2197417"/>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2241097"/>
        <a:ext cx="20400" cy="4080"/>
      </dsp:txXfrm>
    </dsp:sp>
    <dsp:sp modelId="{72FAE2E2-AA01-4817-8AA5-708542BA1E66}">
      <dsp:nvSpPr>
        <dsp:cNvPr id="0" name=""/>
        <dsp:cNvSpPr/>
      </dsp:nvSpPr>
      <dsp:spPr>
        <a:xfrm>
          <a:off x="6777" y="1710939"/>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dirty="0"/>
            <a:t>Extract Features (Content Layers and Style Layers) </a:t>
          </a:r>
        </a:p>
      </dsp:txBody>
      <dsp:txXfrm>
        <a:off x="6777" y="1710939"/>
        <a:ext cx="1773994" cy="1064396"/>
      </dsp:txXfrm>
    </dsp:sp>
    <dsp:sp modelId="{737145D5-5DC7-46BB-9F46-8BC61922FFA2}">
      <dsp:nvSpPr>
        <dsp:cNvPr id="0" name=""/>
        <dsp:cNvSpPr/>
      </dsp:nvSpPr>
      <dsp:spPr>
        <a:xfrm>
          <a:off x="3960984" y="2197417"/>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2241097"/>
        <a:ext cx="20400" cy="4080"/>
      </dsp:txXfrm>
    </dsp:sp>
    <dsp:sp modelId="{2D66982C-D4B9-48E6-81DD-183988D79E6B}">
      <dsp:nvSpPr>
        <dsp:cNvPr id="0" name=""/>
        <dsp:cNvSpPr/>
      </dsp:nvSpPr>
      <dsp:spPr>
        <a:xfrm>
          <a:off x="2188790" y="1710939"/>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Calculate Content Loss </a:t>
          </a:r>
        </a:p>
      </dsp:txBody>
      <dsp:txXfrm>
        <a:off x="2188790" y="1710939"/>
        <a:ext cx="1773994" cy="1064396"/>
      </dsp:txXfrm>
    </dsp:sp>
    <dsp:sp modelId="{EA069C38-4CEE-4F2C-9954-514D2C2785D9}">
      <dsp:nvSpPr>
        <dsp:cNvPr id="0" name=""/>
        <dsp:cNvSpPr/>
      </dsp:nvSpPr>
      <dsp:spPr>
        <a:xfrm>
          <a:off x="6142997" y="2197417"/>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2241097"/>
        <a:ext cx="20400" cy="4080"/>
      </dsp:txXfrm>
    </dsp:sp>
    <dsp:sp modelId="{ADC8B041-A0B8-4AA1-AE94-C1A39435FFC0}">
      <dsp:nvSpPr>
        <dsp:cNvPr id="0" name=""/>
        <dsp:cNvSpPr/>
      </dsp:nvSpPr>
      <dsp:spPr>
        <a:xfrm>
          <a:off x="4370802" y="1710939"/>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Calculate Style Loss </a:t>
          </a:r>
        </a:p>
      </dsp:txBody>
      <dsp:txXfrm>
        <a:off x="4370802" y="1710939"/>
        <a:ext cx="1773994" cy="1064396"/>
      </dsp:txXfrm>
    </dsp:sp>
    <dsp:sp modelId="{DBD2076D-4B53-4DC2-A4B2-2C87205BE020}">
      <dsp:nvSpPr>
        <dsp:cNvPr id="0" name=""/>
        <dsp:cNvSpPr/>
      </dsp:nvSpPr>
      <dsp:spPr>
        <a:xfrm>
          <a:off x="8325009" y="2197417"/>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2241097"/>
        <a:ext cx="20400" cy="4080"/>
      </dsp:txXfrm>
    </dsp:sp>
    <dsp:sp modelId="{A3BC9BD1-EDED-4363-A31E-EA8484F4660E}">
      <dsp:nvSpPr>
        <dsp:cNvPr id="0" name=""/>
        <dsp:cNvSpPr/>
      </dsp:nvSpPr>
      <dsp:spPr>
        <a:xfrm>
          <a:off x="6552815" y="1710939"/>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Combine Content and Style Loss </a:t>
          </a:r>
        </a:p>
      </dsp:txBody>
      <dsp:txXfrm>
        <a:off x="6552815" y="1710939"/>
        <a:ext cx="1773994" cy="1064396"/>
      </dsp:txXfrm>
    </dsp:sp>
    <dsp:sp modelId="{5FC86CCE-235D-4062-AAC7-2AC0B5EB764E}">
      <dsp:nvSpPr>
        <dsp:cNvPr id="0" name=""/>
        <dsp:cNvSpPr/>
      </dsp:nvSpPr>
      <dsp:spPr>
        <a:xfrm>
          <a:off x="893774" y="2773535"/>
          <a:ext cx="8728050" cy="377418"/>
        </a:xfrm>
        <a:custGeom>
          <a:avLst/>
          <a:gdLst/>
          <a:ahLst/>
          <a:cxnLst/>
          <a:rect l="0" t="0" r="0" b="0"/>
          <a:pathLst>
            <a:path>
              <a:moveTo>
                <a:pt x="8728050" y="0"/>
              </a:moveTo>
              <a:lnTo>
                <a:pt x="8728050" y="205809"/>
              </a:lnTo>
              <a:lnTo>
                <a:pt x="0" y="205809"/>
              </a:lnTo>
              <a:lnTo>
                <a:pt x="0" y="3774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360" y="2960204"/>
        <a:ext cx="436879" cy="4080"/>
      </dsp:txXfrm>
    </dsp:sp>
    <dsp:sp modelId="{4C1CAC71-C37C-4FFF-B9A4-5E6BF1299AB0}">
      <dsp:nvSpPr>
        <dsp:cNvPr id="0" name=""/>
        <dsp:cNvSpPr/>
      </dsp:nvSpPr>
      <dsp:spPr>
        <a:xfrm>
          <a:off x="8734828" y="1710939"/>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Optimization </a:t>
          </a:r>
        </a:p>
      </dsp:txBody>
      <dsp:txXfrm>
        <a:off x="8734828" y="1710939"/>
        <a:ext cx="1773994" cy="1064396"/>
      </dsp:txXfrm>
    </dsp:sp>
    <dsp:sp modelId="{C318EA27-B08E-4DB3-A91E-4A96E46BF91B}">
      <dsp:nvSpPr>
        <dsp:cNvPr id="0" name=""/>
        <dsp:cNvSpPr/>
      </dsp:nvSpPr>
      <dsp:spPr>
        <a:xfrm>
          <a:off x="1778971" y="366983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3713512"/>
        <a:ext cx="20400" cy="4080"/>
      </dsp:txXfrm>
    </dsp:sp>
    <dsp:sp modelId="{664B4453-B9B9-4DA0-9F89-F89FF3DDAE6A}">
      <dsp:nvSpPr>
        <dsp:cNvPr id="0" name=""/>
        <dsp:cNvSpPr/>
      </dsp:nvSpPr>
      <dsp:spPr>
        <a:xfrm>
          <a:off x="6777" y="318335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Update Generated Image Iteratively</a:t>
          </a:r>
        </a:p>
      </dsp:txBody>
      <dsp:txXfrm>
        <a:off x="6777" y="3183354"/>
        <a:ext cx="1773994" cy="1064396"/>
      </dsp:txXfrm>
    </dsp:sp>
    <dsp:sp modelId="{DD4D32ED-7694-4FA5-8F58-6781065FDD47}">
      <dsp:nvSpPr>
        <dsp:cNvPr id="0" name=""/>
        <dsp:cNvSpPr/>
      </dsp:nvSpPr>
      <dsp:spPr>
        <a:xfrm>
          <a:off x="3960984" y="3669832"/>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3713512"/>
        <a:ext cx="20400" cy="4080"/>
      </dsp:txXfrm>
    </dsp:sp>
    <dsp:sp modelId="{1792BA13-3B05-46C4-84E7-3752BBDF66F0}">
      <dsp:nvSpPr>
        <dsp:cNvPr id="0" name=""/>
        <dsp:cNvSpPr/>
      </dsp:nvSpPr>
      <dsp:spPr>
        <a:xfrm>
          <a:off x="2188790" y="318335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Output Stage </a:t>
          </a:r>
        </a:p>
      </dsp:txBody>
      <dsp:txXfrm>
        <a:off x="2188790" y="3183354"/>
        <a:ext cx="1773994" cy="1064396"/>
      </dsp:txXfrm>
    </dsp:sp>
    <dsp:sp modelId="{2F32EE77-7A83-43E0-B865-655648204DD1}">
      <dsp:nvSpPr>
        <dsp:cNvPr id="0" name=""/>
        <dsp:cNvSpPr/>
      </dsp:nvSpPr>
      <dsp:spPr>
        <a:xfrm>
          <a:off x="4370802" y="3183354"/>
          <a:ext cx="1773994"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11200">
            <a:lnSpc>
              <a:spcPct val="90000"/>
            </a:lnSpc>
            <a:spcBef>
              <a:spcPct val="0"/>
            </a:spcBef>
            <a:spcAft>
              <a:spcPct val="35000"/>
            </a:spcAft>
            <a:buNone/>
          </a:pPr>
          <a:r>
            <a:rPr lang="en-US" sz="1600" kern="1200"/>
            <a:t>Final Generated Image</a:t>
          </a:r>
        </a:p>
      </dsp:txBody>
      <dsp:txXfrm>
        <a:off x="4370802" y="3183354"/>
        <a:ext cx="1773994" cy="1064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8D09D-892B-4A4A-96BB-9DA6A72178A4}">
      <dsp:nvSpPr>
        <dsp:cNvPr id="0" name=""/>
        <dsp:cNvSpPr/>
      </dsp:nvSpPr>
      <dsp:spPr>
        <a:xfrm>
          <a:off x="3447" y="517805"/>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Separating Style and Content</a:t>
          </a:r>
          <a:endParaRPr lang="en-US" sz="2700" kern="1200"/>
        </a:p>
      </dsp:txBody>
      <dsp:txXfrm>
        <a:off x="3447" y="517805"/>
        <a:ext cx="2734653" cy="1640791"/>
      </dsp:txXfrm>
    </dsp:sp>
    <dsp:sp modelId="{A5B6FA39-45E7-426D-96A7-C018833A5C26}">
      <dsp:nvSpPr>
        <dsp:cNvPr id="0" name=""/>
        <dsp:cNvSpPr/>
      </dsp:nvSpPr>
      <dsp:spPr>
        <a:xfrm>
          <a:off x="3011565" y="517805"/>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Load in VGG19 (features)</a:t>
          </a:r>
          <a:endParaRPr lang="en-US" sz="2700" kern="1200"/>
        </a:p>
      </dsp:txBody>
      <dsp:txXfrm>
        <a:off x="3011565" y="517805"/>
        <a:ext cx="2734653" cy="1640791"/>
      </dsp:txXfrm>
    </dsp:sp>
    <dsp:sp modelId="{1852CDFF-A20E-43F1-A149-B65870DE7911}">
      <dsp:nvSpPr>
        <dsp:cNvPr id="0" name=""/>
        <dsp:cNvSpPr/>
      </dsp:nvSpPr>
      <dsp:spPr>
        <a:xfrm>
          <a:off x="6019684" y="517805"/>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0" i="0" kern="1200"/>
            <a:t>Load in Content and Style Images</a:t>
          </a:r>
          <a:endParaRPr lang="en-US" sz="2700" kern="1200"/>
        </a:p>
      </dsp:txBody>
      <dsp:txXfrm>
        <a:off x="6019684" y="517805"/>
        <a:ext cx="2734653" cy="1640791"/>
      </dsp:txXfrm>
    </dsp:sp>
    <dsp:sp modelId="{11EFF8BD-2FC5-41FE-B1B1-4FC277AFDDCC}">
      <dsp:nvSpPr>
        <dsp:cNvPr id="0" name=""/>
        <dsp:cNvSpPr/>
      </dsp:nvSpPr>
      <dsp:spPr>
        <a:xfrm>
          <a:off x="9027802" y="517805"/>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VGG19 Layers</a:t>
          </a:r>
          <a:endParaRPr lang="en-US" sz="2700" kern="1200"/>
        </a:p>
      </dsp:txBody>
      <dsp:txXfrm>
        <a:off x="9027802" y="517805"/>
        <a:ext cx="2734653" cy="1640791"/>
      </dsp:txXfrm>
    </dsp:sp>
    <dsp:sp modelId="{243E2B09-2E46-4971-A4A1-711D8606BE93}">
      <dsp:nvSpPr>
        <dsp:cNvPr id="0" name=""/>
        <dsp:cNvSpPr/>
      </dsp:nvSpPr>
      <dsp:spPr>
        <a:xfrm>
          <a:off x="3447" y="2432063"/>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Gram Matrix</a:t>
          </a:r>
          <a:endParaRPr lang="en-US" sz="2700" kern="1200"/>
        </a:p>
      </dsp:txBody>
      <dsp:txXfrm>
        <a:off x="3447" y="2432063"/>
        <a:ext cx="2734653" cy="1640791"/>
      </dsp:txXfrm>
    </dsp:sp>
    <dsp:sp modelId="{83B97B76-29DF-49EF-A863-9841D5DF4285}">
      <dsp:nvSpPr>
        <dsp:cNvPr id="0" name=""/>
        <dsp:cNvSpPr/>
      </dsp:nvSpPr>
      <dsp:spPr>
        <a:xfrm>
          <a:off x="3011565" y="2432063"/>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Loss and Weights</a:t>
          </a:r>
          <a:endParaRPr lang="en-US" sz="2700" kern="1200"/>
        </a:p>
      </dsp:txBody>
      <dsp:txXfrm>
        <a:off x="3011565" y="2432063"/>
        <a:ext cx="2734653" cy="1640791"/>
      </dsp:txXfrm>
    </dsp:sp>
    <dsp:sp modelId="{AD85CAA4-EA8A-48A1-83E7-0F0F26E26B70}">
      <dsp:nvSpPr>
        <dsp:cNvPr id="0" name=""/>
        <dsp:cNvSpPr/>
      </dsp:nvSpPr>
      <dsp:spPr>
        <a:xfrm>
          <a:off x="6019684" y="2432063"/>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0" i="0" kern="1200"/>
            <a:t>Updating the Target &amp; Calculating Losses</a:t>
          </a:r>
          <a:endParaRPr lang="en-US" sz="2700" kern="1200"/>
        </a:p>
      </dsp:txBody>
      <dsp:txXfrm>
        <a:off x="6019684" y="2432063"/>
        <a:ext cx="2734653" cy="1640791"/>
      </dsp:txXfrm>
    </dsp:sp>
    <dsp:sp modelId="{ED76914A-3B7A-4E1B-BCED-3DAE06E36247}">
      <dsp:nvSpPr>
        <dsp:cNvPr id="0" name=""/>
        <dsp:cNvSpPr/>
      </dsp:nvSpPr>
      <dsp:spPr>
        <a:xfrm>
          <a:off x="9027802" y="2432063"/>
          <a:ext cx="2734653" cy="1640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Display the Target Image</a:t>
          </a:r>
          <a:endParaRPr lang="en-US" sz="2700" kern="1200"/>
        </a:p>
      </dsp:txBody>
      <dsp:txXfrm>
        <a:off x="9027802" y="2432063"/>
        <a:ext cx="2734653" cy="164079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7ACF4-44DB-4270-B3D8-31E09E87C06B}" type="datetimeFigureOut">
              <a:rPr lang="en-IN" smtClean="0"/>
              <a:t>14-03-2024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AE909-AE51-4837-A1DD-0F08B38A4DE1}" type="slidenum">
              <a:rPr lang="en-IN" smtClean="0"/>
              <a:t>‹#›</a:t>
            </a:fld>
            <a:endParaRPr lang="en-IN"/>
          </a:p>
        </p:txBody>
      </p:sp>
    </p:spTree>
    <p:extLst>
      <p:ext uri="{BB962C8B-B14F-4D97-AF65-F5344CB8AC3E}">
        <p14:creationId xmlns:p14="http://schemas.microsoft.com/office/powerpoint/2010/main" val="303568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F9978A-7C89-457D-B52F-2AE6238C284A}"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327268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347B5-1082-4FCF-A93E-AC6C6D6C4276}"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351116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4ED1E-7C6B-4FAF-B4AD-3B96ACC437C5}"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54438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C5151-0555-4849-94A4-B8599631D81C}"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110721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9598DE-2495-48B7-B6B5-D0A8595007BB}"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228117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BC69C-648C-40F8-8DCC-789BA0CB168C}"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310949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EE9C30-707B-4790-A3A3-FEAE0D9364D5}" type="datetime1">
              <a:rPr lang="en-US" smtClean="0"/>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320844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DCFA51-06BB-467B-B803-33CE391B81FE}" type="datetime1">
              <a:rPr lang="en-US" smtClean="0"/>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230695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A8610-1D4B-467C-AF6F-0EEC62782064}" type="datetime1">
              <a:rPr lang="en-US" smtClean="0"/>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124404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BFBB2-7D6A-4CE1-9940-BBB96783D536}"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642508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ADA8EA-44E9-4720-AEC6-003A76E7EE45}"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149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EEBCA-55E4-44E6-AB4D-13C8EAA1781E}" type="datetime1">
              <a:rPr lang="en-US" smtClean="0"/>
              <a:t>3/14/2024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1CAF0-5C54-4693-A944-B9005369A5D2}" type="slidenum">
              <a:rPr lang="en-US" smtClean="0"/>
              <a:t>‹#›</a:t>
            </a:fld>
            <a:endParaRPr lang="en-US"/>
          </a:p>
        </p:txBody>
      </p:sp>
    </p:spTree>
    <p:extLst>
      <p:ext uri="{BB962C8B-B14F-4D97-AF65-F5344CB8AC3E}">
        <p14:creationId xmlns:p14="http://schemas.microsoft.com/office/powerpoint/2010/main" val="322384244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kaggle.com/code/nnsssadithya/ans-pytorch/noteboo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nsorflow.org/tutorials/generative/style_transfer" TargetMode="External"/><Relationship Id="rId7" Type="http://schemas.openxmlformats.org/officeDocument/2006/relationships/hyperlink" Target="https://github.com/pytorch/examples/tree/main/fast_neural_style" TargetMode="External"/><Relationship Id="rId2" Type="http://schemas.openxmlformats.org/officeDocument/2006/relationships/hyperlink" Target="https://ieeexplore.ieee.org/document/9825254/references#references" TargetMode="External"/><Relationship Id="rId1" Type="http://schemas.openxmlformats.org/officeDocument/2006/relationships/slideLayout" Target="../slideLayouts/slideLayout2.xml"/><Relationship Id="rId6" Type="http://schemas.openxmlformats.org/officeDocument/2006/relationships/hyperlink" Target="https://www.cv-foundation.org/openaccess/content_cvpr_2016/papers/Gatys_Image_Style_Transfer_CVPR_2016_paper.pdf" TargetMode="Externa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hyperlink" Target="https://towardsdatascience.com/neural-style-transfer-and-visualization-of-convolutional-networks-7362f6cf4b9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5791-AAD0-45AD-A7BF-BF2109CDF43C}"/>
              </a:ext>
            </a:extLst>
          </p:cNvPr>
          <p:cNvSpPr>
            <a:spLocks noGrp="1"/>
          </p:cNvSpPr>
          <p:nvPr>
            <p:ph type="ctrTitle"/>
          </p:nvPr>
        </p:nvSpPr>
        <p:spPr>
          <a:xfrm>
            <a:off x="1974778" y="165641"/>
            <a:ext cx="9144000" cy="1193800"/>
          </a:xfrm>
        </p:spPr>
        <p:txBody>
          <a:bodyPr>
            <a:normAutofit fontScale="90000"/>
          </a:bodyPr>
          <a:lstStyle/>
          <a:p>
            <a:r>
              <a:rPr lang="en-GB" sz="4400" b="1" dirty="0">
                <a:latin typeface="Times New Roman" panose="02020603050405020304" pitchFamily="18" charset="0"/>
                <a:cs typeface="Times New Roman" panose="02020603050405020304" pitchFamily="18" charset="0"/>
              </a:rPr>
              <a:t>CVR COLLEGE OF ENGINEERING</a:t>
            </a:r>
            <a:br>
              <a:rPr lang="en-GB" dirty="0"/>
            </a:br>
            <a:r>
              <a:rPr lang="en-GB" sz="2200" dirty="0">
                <a:latin typeface="Times New Roman" panose="02020603050405020304" pitchFamily="18" charset="0"/>
                <a:cs typeface="Times New Roman" panose="02020603050405020304" pitchFamily="18" charset="0"/>
              </a:rPr>
              <a:t>DEPARTMENT OF COMPUTER SCIENCE AND ENGINEERING</a:t>
            </a:r>
            <a:endParaRPr lang="en-US" sz="2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C0FB84A-3050-49DE-8082-0A16A5E3C6A2}"/>
              </a:ext>
            </a:extLst>
          </p:cNvPr>
          <p:cNvSpPr>
            <a:spLocks noGrp="1"/>
          </p:cNvSpPr>
          <p:nvPr>
            <p:ph type="subTitle" idx="1"/>
          </p:nvPr>
        </p:nvSpPr>
        <p:spPr>
          <a:xfrm>
            <a:off x="1524000" y="1744394"/>
            <a:ext cx="9144000" cy="3995224"/>
          </a:xfrm>
        </p:spPr>
        <p:txBody>
          <a:bodyPr>
            <a:normAutofit/>
          </a:bodyPr>
          <a:lstStyle/>
          <a:p>
            <a:r>
              <a:rPr lang="en-GB" sz="2200" dirty="0">
                <a:latin typeface="Times New Roman" panose="02020603050405020304" pitchFamily="18" charset="0"/>
                <a:cs typeface="Times New Roman" panose="02020603050405020304" pitchFamily="18" charset="0"/>
              </a:rPr>
              <a:t>A Project seminar-I </a:t>
            </a:r>
          </a:p>
          <a:p>
            <a:r>
              <a:rPr lang="en-GB" sz="2200" dirty="0">
                <a:latin typeface="Times New Roman" panose="02020603050405020304" pitchFamily="18" charset="0"/>
                <a:cs typeface="Times New Roman" panose="02020603050405020304" pitchFamily="18" charset="0"/>
              </a:rPr>
              <a:t>on</a:t>
            </a:r>
          </a:p>
          <a:p>
            <a:r>
              <a:rPr lang="en-GB" sz="2200" b="1" i="1" dirty="0">
                <a:latin typeface="Times New Roman" panose="02020603050405020304" pitchFamily="18" charset="0"/>
                <a:cs typeface="Times New Roman" panose="02020603050405020304" pitchFamily="18" charset="0"/>
              </a:rPr>
              <a:t>ART GENERATION WITH NEURAL STYLE TRANSFER</a:t>
            </a:r>
          </a:p>
          <a:p>
            <a:r>
              <a:rPr lang="en-GB" sz="2200" dirty="0">
                <a:latin typeface="Times New Roman" panose="02020603050405020304" pitchFamily="18" charset="0"/>
                <a:cs typeface="Times New Roman" panose="02020603050405020304" pitchFamily="18" charset="0"/>
              </a:rPr>
              <a:t>by </a:t>
            </a:r>
          </a:p>
          <a:p>
            <a:r>
              <a:rPr lang="en-GB" sz="2200" dirty="0">
                <a:latin typeface="Times New Roman" panose="02020603050405020304" pitchFamily="18" charset="0"/>
                <a:cs typeface="Times New Roman" panose="02020603050405020304" pitchFamily="18" charset="0"/>
              </a:rPr>
              <a:t>P.SREENIDHI-20B81A05A7</a:t>
            </a:r>
          </a:p>
          <a:p>
            <a:r>
              <a:rPr lang="en-GB" sz="2200" dirty="0">
                <a:latin typeface="Times New Roman" panose="02020603050405020304" pitchFamily="18" charset="0"/>
                <a:cs typeface="Times New Roman" panose="02020603050405020304" pitchFamily="18" charset="0"/>
              </a:rPr>
              <a:t>B.ASHISH PREETHAM-20B81A0566</a:t>
            </a:r>
          </a:p>
          <a:p>
            <a:r>
              <a:rPr lang="en-GB" sz="2200" dirty="0">
                <a:latin typeface="Times New Roman" panose="02020603050405020304" pitchFamily="18" charset="0"/>
                <a:cs typeface="Times New Roman" panose="02020603050405020304" pitchFamily="18" charset="0"/>
              </a:rPr>
              <a:t>Under guidance of</a:t>
            </a:r>
          </a:p>
          <a:p>
            <a:r>
              <a:rPr lang="en-GB" sz="2200" dirty="0">
                <a:latin typeface="Times New Roman" panose="02020603050405020304" pitchFamily="18" charset="0"/>
                <a:cs typeface="Times New Roman" panose="02020603050405020304" pitchFamily="18" charset="0"/>
              </a:rPr>
              <a:t>N.N.S.S.S.Adithya</a:t>
            </a:r>
          </a:p>
          <a:p>
            <a:r>
              <a:rPr lang="en-GB" sz="2200" dirty="0">
                <a:latin typeface="Times New Roman" panose="02020603050405020304" pitchFamily="18" charset="0"/>
                <a:cs typeface="Times New Roman" panose="02020603050405020304" pitchFamily="18" charset="0"/>
              </a:rPr>
              <a:t>(Assistant Professor)</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E3538D-A912-4011-A701-A832AF41AE3C}"/>
              </a:ext>
            </a:extLst>
          </p:cNvPr>
          <p:cNvPicPr>
            <a:picLocks noChangeAspect="1"/>
          </p:cNvPicPr>
          <p:nvPr/>
        </p:nvPicPr>
        <p:blipFill>
          <a:blip r:embed="rId2"/>
          <a:stretch>
            <a:fillRect/>
          </a:stretch>
        </p:blipFill>
        <p:spPr>
          <a:xfrm>
            <a:off x="687686" y="301042"/>
            <a:ext cx="1167619" cy="922998"/>
          </a:xfrm>
          <a:prstGeom prst="rect">
            <a:avLst/>
          </a:prstGeom>
        </p:spPr>
      </p:pic>
      <p:sp>
        <p:nvSpPr>
          <p:cNvPr id="5" name="Slide Number Placeholder 4">
            <a:extLst>
              <a:ext uri="{FF2B5EF4-FFF2-40B4-BE49-F238E27FC236}">
                <a16:creationId xmlns:a16="http://schemas.microsoft.com/office/drawing/2014/main" id="{6A6CCC7B-15E4-47F3-AE2C-6A9A72FB3B3B}"/>
              </a:ext>
            </a:extLst>
          </p:cNvPr>
          <p:cNvSpPr>
            <a:spLocks noGrp="1"/>
          </p:cNvSpPr>
          <p:nvPr>
            <p:ph type="sldNum" sz="quarter" idx="12"/>
          </p:nvPr>
        </p:nvSpPr>
        <p:spPr/>
        <p:txBody>
          <a:bodyPr/>
          <a:lstStyle/>
          <a:p>
            <a:fld id="{A3A1CAF0-5C54-4693-A944-B9005369A5D2}" type="slidenum">
              <a:rPr lang="en-US" smtClean="0"/>
              <a:t>1</a:t>
            </a:fld>
            <a:endParaRPr lang="en-US"/>
          </a:p>
        </p:txBody>
      </p:sp>
    </p:spTree>
    <p:extLst>
      <p:ext uri="{BB962C8B-B14F-4D97-AF65-F5344CB8AC3E}">
        <p14:creationId xmlns:p14="http://schemas.microsoft.com/office/powerpoint/2010/main" val="410186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61673E-FAAA-4AEE-8D32-5CAC93CD9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9279FE-5810-440F-B799-25803A014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774750"/>
            <a:ext cx="3565361" cy="60832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2D72F-5DF2-4B18-89FA-21557C50117C}"/>
              </a:ext>
            </a:extLst>
          </p:cNvPr>
          <p:cNvSpPr>
            <a:spLocks noGrp="1"/>
          </p:cNvSpPr>
          <p:nvPr>
            <p:ph type="title"/>
          </p:nvPr>
        </p:nvSpPr>
        <p:spPr>
          <a:xfrm>
            <a:off x="987593" y="1603253"/>
            <a:ext cx="2938969" cy="3936905"/>
          </a:xfrm>
        </p:spPr>
        <p:txBody>
          <a:bodyPr vert="horz" lIns="91440" tIns="45720" rIns="91440" bIns="45720" rtlCol="0" anchor="ctr">
            <a:normAutofit/>
          </a:bodyPr>
          <a:lstStyle/>
          <a:p>
            <a:br>
              <a:rPr lang="en-US" sz="2800" b="1" kern="1200" dirty="0">
                <a:solidFill>
                  <a:schemeClr val="bg1"/>
                </a:solidFill>
                <a:latin typeface="+mj-lt"/>
                <a:ea typeface="+mj-ea"/>
                <a:cs typeface="+mj-cs"/>
              </a:rPr>
            </a:br>
            <a:r>
              <a:rPr lang="en-US" sz="3600" b="1" kern="1200" dirty="0">
                <a:solidFill>
                  <a:schemeClr val="bg1"/>
                </a:solidFill>
                <a:latin typeface="Times New Roman" panose="02020603050405020304" pitchFamily="18" charset="0"/>
                <a:cs typeface="Times New Roman" panose="02020603050405020304" pitchFamily="18" charset="0"/>
              </a:rPr>
              <a:t>Software requirements</a:t>
            </a:r>
            <a:br>
              <a:rPr lang="en-US" sz="2800" b="1" kern="1200" dirty="0">
                <a:solidFill>
                  <a:schemeClr val="bg1"/>
                </a:solidFill>
                <a:latin typeface="+mj-lt"/>
                <a:ea typeface="+mj-ea"/>
                <a:cs typeface="+mj-cs"/>
              </a:rPr>
            </a:br>
            <a:endParaRPr lang="en-US" sz="2800" b="1" kern="1200" dirty="0">
              <a:solidFill>
                <a:schemeClr val="bg1"/>
              </a:solidFill>
              <a:latin typeface="+mj-lt"/>
              <a:ea typeface="+mj-ea"/>
              <a:cs typeface="+mj-cs"/>
            </a:endParaRPr>
          </a:p>
        </p:txBody>
      </p:sp>
      <p:sp>
        <p:nvSpPr>
          <p:cNvPr id="14" name="Rectangle 13">
            <a:extLst>
              <a:ext uri="{FF2B5EF4-FFF2-40B4-BE49-F238E27FC236}">
                <a16:creationId xmlns:a16="http://schemas.microsoft.com/office/drawing/2014/main" id="{95ABD4F1-A860-48A4-84CD-EB40E1FC7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D8C0F2-1D8A-4908-857F-3DE6B0823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053"/>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68EAC3E-F800-1F96-EC52-484CC0200436}"/>
              </a:ext>
            </a:extLst>
          </p:cNvPr>
          <p:cNvSpPr txBox="1"/>
          <p:nvPr/>
        </p:nvSpPr>
        <p:spPr>
          <a:xfrm>
            <a:off x="5286172" y="1274040"/>
            <a:ext cx="5760335" cy="4309918"/>
          </a:xfrm>
          <a:prstGeom prst="rect">
            <a:avLst/>
          </a:prstGeom>
        </p:spPr>
        <p:txBody>
          <a:bodyPr vert="horz" lIns="91440" tIns="45720" rIns="91440" bIns="45720" rtlCol="0" anchor="ctr">
            <a:normAutofit/>
          </a:bodyPr>
          <a:lstStyle/>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Python 3.9.4 (both for backend and frontend)                </a:t>
            </a:r>
          </a:p>
          <a:p>
            <a:pPr marL="228600" algn="just" defTabSz="914400">
              <a:lnSpc>
                <a:spcPct val="90000"/>
              </a:lnSpc>
              <a:spcAft>
                <a:spcPts val="600"/>
              </a:spcAft>
            </a:pPr>
            <a:r>
              <a:rPr lang="en-US" sz="2000" b="1" i="1" dirty="0">
                <a:latin typeface="Times New Roman" panose="02020603050405020304" pitchFamily="18" charset="0"/>
                <a:cs typeface="Times New Roman" panose="02020603050405020304" pitchFamily="18" charset="0"/>
              </a:rPr>
              <a:t>L</a:t>
            </a:r>
            <a:r>
              <a:rPr lang="en-US" sz="2000" b="1" i="1" dirty="0">
                <a:effectLst/>
                <a:latin typeface="Times New Roman" panose="02020603050405020304" pitchFamily="18" charset="0"/>
                <a:cs typeface="Times New Roman" panose="02020603050405020304" pitchFamily="18" charset="0"/>
              </a:rPr>
              <a:t>ibraries:</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TensorFlow and Pytorch(DNN Libraries)</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OpenCV (Image Processing)</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Pillow/PIL(Image Handling)</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Pandas (Data Frame)</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NumPy (Numeric, Array and Matrix Operations)</a:t>
            </a:r>
          </a:p>
          <a:p>
            <a:pPr marL="228600" algn="just" defTabSz="914400">
              <a:lnSpc>
                <a:spcPct val="90000"/>
              </a:lnSpc>
              <a:spcAft>
                <a:spcPts val="600"/>
              </a:spcAft>
            </a:pPr>
            <a:r>
              <a:rPr lang="en-US" sz="2000" dirty="0">
                <a:effectLst/>
                <a:latin typeface="Times New Roman" panose="02020603050405020304" pitchFamily="18" charset="0"/>
                <a:cs typeface="Times New Roman" panose="02020603050405020304" pitchFamily="18" charset="0"/>
              </a:rPr>
              <a:t>PyWebIo (User Web Interface)</a:t>
            </a:r>
          </a:p>
          <a:p>
            <a:pPr indent="-228600" defTabSz="914400">
              <a:lnSpc>
                <a:spcPct val="90000"/>
              </a:lnSpc>
              <a:spcAft>
                <a:spcPts val="600"/>
              </a:spcAft>
              <a:buFont typeface="Arial" panose="020B0604020202020204" pitchFamily="34" charset="0"/>
              <a:buChar char="•"/>
            </a:pPr>
            <a:endParaRPr lang="en-US" sz="2000" dirty="0"/>
          </a:p>
        </p:txBody>
      </p:sp>
      <p:sp>
        <p:nvSpPr>
          <p:cNvPr id="18" name="Rectangle 17">
            <a:extLst>
              <a:ext uri="{FF2B5EF4-FFF2-40B4-BE49-F238E27FC236}">
                <a16:creationId xmlns:a16="http://schemas.microsoft.com/office/drawing/2014/main" id="{1730E5F0-AD6E-4049-8FAB-A4D82343D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275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33D5915-077A-43BF-908D-AF03A29064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A3A1CAF0-5C54-4693-A944-B9005369A5D2}" type="slidenum">
              <a:rPr lang="en-US" smtClean="0"/>
              <a:pPr defTabSz="914400">
                <a:spcAft>
                  <a:spcPts val="600"/>
                </a:spcAft>
              </a:pPr>
              <a:t>10</a:t>
            </a:fld>
            <a:endParaRPr lang="en-US"/>
          </a:p>
        </p:txBody>
      </p:sp>
    </p:spTree>
    <p:extLst>
      <p:ext uri="{BB962C8B-B14F-4D97-AF65-F5344CB8AC3E}">
        <p14:creationId xmlns:p14="http://schemas.microsoft.com/office/powerpoint/2010/main" val="144823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E61673E-FAAA-4AEE-8D32-5CAC93CD9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59279FE-5810-440F-B799-25803A014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774750"/>
            <a:ext cx="3565361" cy="60832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71B39-F9BE-3BCE-7A93-9CEF0B4EDC63}"/>
              </a:ext>
            </a:extLst>
          </p:cNvPr>
          <p:cNvSpPr>
            <a:spLocks noGrp="1"/>
          </p:cNvSpPr>
          <p:nvPr>
            <p:ph type="title"/>
          </p:nvPr>
        </p:nvSpPr>
        <p:spPr>
          <a:xfrm>
            <a:off x="881979" y="1639728"/>
            <a:ext cx="3261767" cy="4122211"/>
          </a:xfrm>
        </p:spPr>
        <p:txBody>
          <a:bodyPr>
            <a:normAutofit/>
          </a:bodyPr>
          <a:lstStyle/>
          <a:p>
            <a:r>
              <a:rPr lang="en-GB" sz="3600" b="1" dirty="0">
                <a:solidFill>
                  <a:schemeClr val="bg1"/>
                </a:solidFill>
                <a:latin typeface="Times New Roman" panose="02020603050405020304" pitchFamily="18" charset="0"/>
                <a:cs typeface="Times New Roman" panose="02020603050405020304" pitchFamily="18" charset="0"/>
              </a:rPr>
              <a:t>Hardware requirements</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95ABD4F1-A860-48A4-84CD-EB40E1FC7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1D8C0F2-1D8A-4908-857F-3DE6B0823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053"/>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FAA2F570-FE5D-598F-46CB-17FEE50A4A7F}"/>
              </a:ext>
            </a:extLst>
          </p:cNvPr>
          <p:cNvSpPr>
            <a:spLocks noGrp="1"/>
          </p:cNvSpPr>
          <p:nvPr>
            <p:ph idx="1"/>
          </p:nvPr>
        </p:nvSpPr>
        <p:spPr>
          <a:xfrm>
            <a:off x="5518131" y="1244478"/>
            <a:ext cx="5357078" cy="4950036"/>
          </a:xfrm>
        </p:spPr>
        <p:txBody>
          <a:bodyPr anchor="ctr">
            <a:normAutofit fontScale="92500" lnSpcReduction="20000"/>
          </a:bodyPr>
          <a:lstStyle/>
          <a:p>
            <a:pPr indent="0">
              <a:buNone/>
            </a:pPr>
            <a:endPar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Development: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NVIDIA P100 8 GB GPU</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I5 8</a:t>
            </a:r>
            <a:r>
              <a:rPr lang="en-GB" sz="20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gen CPU</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16 GB RAM</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256 SSD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Ubuntu 20.04 LTS OS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With CUDA, CUDNN Setup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(Which we will be compensating with Kaggle)</a:t>
            </a:r>
          </a:p>
          <a:p>
            <a:pPr indent="0">
              <a:buNone/>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Deployment/Inference:</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I3 5</a:t>
            </a:r>
            <a:r>
              <a:rPr lang="en-GB" sz="20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gen &gt; CPU</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4 GB RAM</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Windows OS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256 &gt; HDD/SSD</a:t>
            </a:r>
            <a:endParaRPr lang="en-IN" sz="2000" dirty="0">
              <a:latin typeface="Times New Roman" panose="02020603050405020304" pitchFamily="18" charset="0"/>
              <a:cs typeface="Times New Roman" panose="02020603050405020304" pitchFamily="18" charset="0"/>
            </a:endParaRPr>
          </a:p>
          <a:p>
            <a:pPr indent="0">
              <a:buNone/>
            </a:pPr>
            <a:endParaRPr lang="en-IN" sz="1400" kern="100" dirty="0">
              <a:latin typeface="Times New Roman" panose="02020603050405020304" pitchFamily="18" charset="0"/>
              <a:ea typeface="Calibri" panose="020F0502020204030204" pitchFamily="34" charset="0"/>
              <a:cs typeface="Times New Roman" panose="02020603050405020304" pitchFamily="18" charset="0"/>
            </a:endParaRPr>
          </a:p>
          <a:p>
            <a:pPr indent="0">
              <a:buNone/>
            </a:pP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1730E5F0-AD6E-4049-8FAB-A4D82343D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275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5F6EED2-0B12-9308-3699-D213E69FFBC3}"/>
              </a:ext>
            </a:extLst>
          </p:cNvPr>
          <p:cNvSpPr>
            <a:spLocks noGrp="1"/>
          </p:cNvSpPr>
          <p:nvPr>
            <p:ph type="sldNum" sz="quarter" idx="12"/>
          </p:nvPr>
        </p:nvSpPr>
        <p:spPr>
          <a:xfrm>
            <a:off x="9207760" y="6383276"/>
            <a:ext cx="2743200" cy="365125"/>
          </a:xfrm>
        </p:spPr>
        <p:txBody>
          <a:bodyPr>
            <a:normAutofit/>
          </a:bodyPr>
          <a:lstStyle/>
          <a:p>
            <a:pPr>
              <a:spcAft>
                <a:spcPts val="600"/>
              </a:spcAft>
            </a:pPr>
            <a:fld id="{A3A1CAF0-5C54-4693-A944-B9005369A5D2}" type="slidenum">
              <a:rPr lang="en-US"/>
              <a:pPr>
                <a:spcAft>
                  <a:spcPts val="600"/>
                </a:spcAft>
              </a:pPr>
              <a:t>11</a:t>
            </a:fld>
            <a:endParaRPr lang="en-US"/>
          </a:p>
        </p:txBody>
      </p:sp>
    </p:spTree>
    <p:extLst>
      <p:ext uri="{BB962C8B-B14F-4D97-AF65-F5344CB8AC3E}">
        <p14:creationId xmlns:p14="http://schemas.microsoft.com/office/powerpoint/2010/main" val="3486517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5B9D0-FD3E-47B4-A428-0BE77C62622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br>
              <a:rPr lang="en-US" sz="4000" b="1" kern="1200" dirty="0">
                <a:solidFill>
                  <a:srgbClr val="FFFFFF"/>
                </a:solidFill>
                <a:latin typeface="+mj-lt"/>
                <a:ea typeface="+mj-ea"/>
                <a:cs typeface="+mj-cs"/>
              </a:rPr>
            </a:br>
            <a:r>
              <a:rPr lang="en-US" sz="3600" b="1" kern="1200" dirty="0">
                <a:solidFill>
                  <a:srgbClr val="FFFFFF"/>
                </a:solidFill>
                <a:latin typeface="Times New Roman" panose="02020603050405020304" pitchFamily="18" charset="0"/>
                <a:cs typeface="Times New Roman" panose="02020603050405020304" pitchFamily="18" charset="0"/>
              </a:rPr>
              <a:t>Data sets requirement</a:t>
            </a:r>
            <a:br>
              <a:rPr lang="en-US" sz="4000" b="1" kern="1200" dirty="0">
                <a:solidFill>
                  <a:srgbClr val="FFFFFF"/>
                </a:solidFill>
                <a:latin typeface="+mj-lt"/>
                <a:ea typeface="+mj-ea"/>
                <a:cs typeface="+mj-cs"/>
              </a:rPr>
            </a:br>
            <a:endParaRPr lang="en-US" sz="40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4069845D-ACEE-1B5F-335D-DFD7DC0345F9}"/>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We will collect our own dataset with two types of images</a:t>
            </a:r>
          </a:p>
          <a:p>
            <a:pPr indent="-228600" defTabSz="914400">
              <a:lnSpc>
                <a:spcPct val="90000"/>
              </a:lnSpc>
              <a:spcAft>
                <a:spcPts val="600"/>
              </a:spcAft>
              <a:buFont typeface="Arial" panose="020B0604020202020204" pitchFamily="34" charset="0"/>
              <a:buChar char="•"/>
            </a:pPr>
            <a:endParaRPr lang="en-US" sz="2000" dirty="0">
              <a:effectLst/>
              <a:latin typeface="Times New Roman" panose="02020603050405020304" pitchFamily="18" charset="0"/>
              <a:cs typeface="Times New Roman" panose="02020603050405020304" pitchFamily="18" charset="0"/>
            </a:endParaRPr>
          </a:p>
          <a:p>
            <a:pPr marL="342900" lvl="0" indent="-228600" defTabSz="914400">
              <a:lnSpc>
                <a:spcPct val="90000"/>
              </a:lnSpc>
              <a:spcAft>
                <a:spcPts val="6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Hand drawn Art Styles like Acrylic, Dotted, </a:t>
            </a:r>
            <a:r>
              <a:rPr lang="en-US" sz="2000" i="0" dirty="0">
                <a:effectLst/>
                <a:latin typeface="Times New Roman" panose="02020603050405020304" pitchFamily="18" charset="0"/>
                <a:cs typeface="Times New Roman" panose="02020603050405020304" pitchFamily="18" charset="0"/>
              </a:rPr>
              <a:t>photorealistic</a:t>
            </a:r>
            <a:r>
              <a:rPr lang="en-US" sz="2000" dirty="0">
                <a:effectLst/>
                <a:latin typeface="Times New Roman" panose="02020603050405020304" pitchFamily="18" charset="0"/>
                <a:cs typeface="Times New Roman" panose="02020603050405020304" pitchFamily="18" charset="0"/>
              </a:rPr>
              <a:t> and Retro – Style Image</a:t>
            </a:r>
          </a:p>
          <a:p>
            <a:pPr marL="342900" lvl="0" indent="-228600" defTabSz="914400">
              <a:lnSpc>
                <a:spcPct val="90000"/>
              </a:lnSpc>
              <a:spcAft>
                <a:spcPts val="6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Target images which is captured with cell phones and computer web cam – Content Image</a:t>
            </a:r>
          </a:p>
        </p:txBody>
      </p:sp>
      <p:sp>
        <p:nvSpPr>
          <p:cNvPr id="3" name="Slide Number Placeholder 2">
            <a:extLst>
              <a:ext uri="{FF2B5EF4-FFF2-40B4-BE49-F238E27FC236}">
                <a16:creationId xmlns:a16="http://schemas.microsoft.com/office/drawing/2014/main" id="{49475AE8-FF90-42DC-8FC4-99AE2EA5BD0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defTabSz="914400">
              <a:spcAft>
                <a:spcPts val="600"/>
              </a:spcAft>
            </a:pPr>
            <a:fld id="{A3A1CAF0-5C54-4693-A944-B9005369A5D2}" type="slidenum">
              <a:rPr lang="en-US" sz="1100">
                <a:solidFill>
                  <a:schemeClr val="tx1">
                    <a:lumMod val="50000"/>
                    <a:lumOff val="50000"/>
                  </a:schemeClr>
                </a:solidFill>
              </a:rPr>
              <a:pPr defTabSz="914400">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06945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CB0E-0B95-D096-46FC-1D9B44122E8D}"/>
              </a:ext>
            </a:extLst>
          </p:cNvPr>
          <p:cNvSpPr>
            <a:spLocks noGrp="1"/>
          </p:cNvSpPr>
          <p:nvPr>
            <p:ph type="title"/>
          </p:nvPr>
        </p:nvSpPr>
        <p:spPr>
          <a:xfrm>
            <a:off x="0" y="365126"/>
            <a:ext cx="12192000" cy="782540"/>
          </a:xfrm>
        </p:spPr>
        <p:txBody>
          <a:bodyPr>
            <a:normAutofit/>
          </a:bodyPr>
          <a:lstStyle/>
          <a:p>
            <a:pPr algn="ctr"/>
            <a:r>
              <a:rPr lang="en-US" sz="3600" b="1" kern="1200" dirty="0">
                <a:solidFill>
                  <a:schemeClr val="tx1"/>
                </a:solidFill>
                <a:latin typeface="Times New Roman" panose="02020603050405020304" pitchFamily="18" charset="0"/>
                <a:cs typeface="Times New Roman" panose="02020603050405020304" pitchFamily="18" charset="0"/>
              </a:rPr>
              <a:t>Architecture</a:t>
            </a:r>
            <a:r>
              <a:rPr lang="en-IN" sz="3600" b="1" i="0" dirty="0">
                <a:effectLst/>
                <a:latin typeface="Times New Roman" panose="02020603050405020304" pitchFamily="18" charset="0"/>
                <a:cs typeface="Times New Roman" panose="02020603050405020304" pitchFamily="18" charset="0"/>
              </a:rPr>
              <a:t> of the Project</a:t>
            </a:r>
            <a:endParaRPr lang="en-IN" sz="3600" b="1" dirty="0">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642960B3-007D-7819-B59F-9C0CCAC6EBBD}"/>
              </a:ext>
            </a:extLst>
          </p:cNvPr>
          <p:cNvGraphicFramePr>
            <a:graphicFrameLocks noGrp="1"/>
          </p:cNvGraphicFramePr>
          <p:nvPr>
            <p:ph idx="1"/>
            <p:extLst>
              <p:ext uri="{D42A27DB-BD31-4B8C-83A1-F6EECF244321}">
                <p14:modId xmlns:p14="http://schemas.microsoft.com/office/powerpoint/2010/main" val="4009562962"/>
              </p:ext>
            </p:extLst>
          </p:nvPr>
        </p:nvGraphicFramePr>
        <p:xfrm>
          <a:off x="838200"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D51E9A2-AB25-14B0-AF66-5DE5E787566C}"/>
              </a:ext>
            </a:extLst>
          </p:cNvPr>
          <p:cNvSpPr>
            <a:spLocks noGrp="1"/>
          </p:cNvSpPr>
          <p:nvPr>
            <p:ph type="sldNum" sz="quarter" idx="12"/>
          </p:nvPr>
        </p:nvSpPr>
        <p:spPr/>
        <p:txBody>
          <a:bodyPr/>
          <a:lstStyle/>
          <a:p>
            <a:fld id="{A3A1CAF0-5C54-4693-A944-B9005369A5D2}" type="slidenum">
              <a:rPr lang="en-US" smtClean="0"/>
              <a:t>13</a:t>
            </a:fld>
            <a:endParaRPr lang="en-US"/>
          </a:p>
        </p:txBody>
      </p:sp>
    </p:spTree>
    <p:extLst>
      <p:ext uri="{BB962C8B-B14F-4D97-AF65-F5344CB8AC3E}">
        <p14:creationId xmlns:p14="http://schemas.microsoft.com/office/powerpoint/2010/main" val="38268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5167-256F-9E2A-68AB-9D66E682A20E}"/>
              </a:ext>
            </a:extLst>
          </p:cNvPr>
          <p:cNvSpPr>
            <a:spLocks noGrp="1"/>
          </p:cNvSpPr>
          <p:nvPr>
            <p:ph type="title"/>
          </p:nvPr>
        </p:nvSpPr>
        <p:spPr>
          <a:xfrm>
            <a:off x="0" y="136525"/>
            <a:ext cx="12192001" cy="656577"/>
          </a:xfrm>
        </p:spPr>
        <p:txBody>
          <a:bodyPr>
            <a:normAutofit/>
          </a:bodyPr>
          <a:lstStyle/>
          <a:p>
            <a:pPr algn="ctr"/>
            <a:r>
              <a:rPr lang="en-US" sz="3600" b="1" dirty="0">
                <a:latin typeface="Times New Roman" panose="02020603050405020304" pitchFamily="18" charset="0"/>
                <a:cs typeface="Times New Roman" panose="02020603050405020304" pitchFamily="18" charset="0"/>
              </a:rPr>
              <a:t>S</a:t>
            </a:r>
            <a:r>
              <a:rPr lang="en-US" sz="3600" b="1" kern="1200" dirty="0">
                <a:solidFill>
                  <a:schemeClr val="tx1"/>
                </a:solidFill>
                <a:latin typeface="Times New Roman" panose="02020603050405020304" pitchFamily="18" charset="0"/>
                <a:cs typeface="Times New Roman" panose="02020603050405020304" pitchFamily="18" charset="0"/>
              </a:rPr>
              <a:t>ystem Design</a:t>
            </a:r>
            <a:endParaRPr lang="en-IN" sz="3600" dirty="0"/>
          </a:p>
        </p:txBody>
      </p:sp>
      <p:sp>
        <p:nvSpPr>
          <p:cNvPr id="3" name="Content Placeholder 2">
            <a:extLst>
              <a:ext uri="{FF2B5EF4-FFF2-40B4-BE49-F238E27FC236}">
                <a16:creationId xmlns:a16="http://schemas.microsoft.com/office/drawing/2014/main" id="{471A2A9E-C8BF-152E-789B-71902545403A}"/>
              </a:ext>
            </a:extLst>
          </p:cNvPr>
          <p:cNvSpPr>
            <a:spLocks noGrp="1"/>
          </p:cNvSpPr>
          <p:nvPr>
            <p:ph idx="1"/>
          </p:nvPr>
        </p:nvSpPr>
        <p:spPr>
          <a:xfrm>
            <a:off x="326571" y="932009"/>
            <a:ext cx="11252719" cy="5479272"/>
          </a:xfrm>
        </p:spPr>
        <p:txBody>
          <a:bodyPr/>
          <a:lstStyle/>
          <a:p>
            <a:pPr marL="0" indent="0">
              <a:buNone/>
            </a:pPr>
            <a:r>
              <a:rPr lang="en-IN" dirty="0">
                <a:latin typeface="Times New Roman" panose="02020603050405020304" pitchFamily="18" charset="0"/>
                <a:cs typeface="Times New Roman" panose="02020603050405020304" pitchFamily="18" charset="0"/>
              </a:rPr>
              <a:t>UML Diagrams: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0189CC2-4295-47E8-59FC-ADA78B9482C8}"/>
              </a:ext>
            </a:extLst>
          </p:cNvPr>
          <p:cNvSpPr>
            <a:spLocks noGrp="1"/>
          </p:cNvSpPr>
          <p:nvPr>
            <p:ph type="sldNum" sz="quarter" idx="12"/>
          </p:nvPr>
        </p:nvSpPr>
        <p:spPr/>
        <p:txBody>
          <a:bodyPr/>
          <a:lstStyle/>
          <a:p>
            <a:fld id="{A3A1CAF0-5C54-4693-A944-B9005369A5D2}" type="slidenum">
              <a:rPr lang="en-US" smtClean="0"/>
              <a:t>14</a:t>
            </a:fld>
            <a:endParaRPr lang="en-US"/>
          </a:p>
        </p:txBody>
      </p:sp>
      <p:pic>
        <p:nvPicPr>
          <p:cNvPr id="6" name="Picture 5">
            <a:extLst>
              <a:ext uri="{FF2B5EF4-FFF2-40B4-BE49-F238E27FC236}">
                <a16:creationId xmlns:a16="http://schemas.microsoft.com/office/drawing/2014/main" id="{F59047F4-575A-4AB4-6B19-9B9119D576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436" y="1977380"/>
            <a:ext cx="7884367" cy="4433900"/>
          </a:xfrm>
          <a:prstGeom prst="rect">
            <a:avLst/>
          </a:prstGeom>
        </p:spPr>
      </p:pic>
      <p:sp>
        <p:nvSpPr>
          <p:cNvPr id="7" name="TextBox 6">
            <a:extLst>
              <a:ext uri="{FF2B5EF4-FFF2-40B4-BE49-F238E27FC236}">
                <a16:creationId xmlns:a16="http://schemas.microsoft.com/office/drawing/2014/main" id="{63C2DD55-D269-453A-4689-8DA5EAAEC187}"/>
              </a:ext>
            </a:extLst>
          </p:cNvPr>
          <p:cNvSpPr txBox="1"/>
          <p:nvPr/>
        </p:nvSpPr>
        <p:spPr>
          <a:xfrm>
            <a:off x="4627985" y="1469141"/>
            <a:ext cx="2267338" cy="369332"/>
          </a:xfrm>
          <a:prstGeom prst="rect">
            <a:avLst/>
          </a:prstGeom>
          <a:noFill/>
        </p:spPr>
        <p:txBody>
          <a:bodyPr wrap="square" rtlCol="0">
            <a:spAutoFit/>
          </a:bodyPr>
          <a:lstStyle/>
          <a:p>
            <a:r>
              <a:rPr lang="en-IN" dirty="0"/>
              <a:t>Sequence Diagram</a:t>
            </a:r>
          </a:p>
        </p:txBody>
      </p:sp>
    </p:spTree>
    <p:extLst>
      <p:ext uri="{BB962C8B-B14F-4D97-AF65-F5344CB8AC3E}">
        <p14:creationId xmlns:p14="http://schemas.microsoft.com/office/powerpoint/2010/main" val="52646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8ADC4C-937C-8585-2096-FDDC31E58D22}"/>
              </a:ext>
            </a:extLst>
          </p:cNvPr>
          <p:cNvSpPr>
            <a:spLocks/>
          </p:cNvSpPr>
          <p:nvPr/>
        </p:nvSpPr>
        <p:spPr>
          <a:xfrm>
            <a:off x="11305091" y="6287376"/>
            <a:ext cx="547815" cy="384012"/>
          </a:xfrm>
          <a:prstGeom prst="rect">
            <a:avLst/>
          </a:prstGeom>
        </p:spPr>
        <p:txBody>
          <a:bodyPr/>
          <a:lstStyle/>
          <a:p>
            <a:pPr defTabSz="384048">
              <a:spcAft>
                <a:spcPts val="600"/>
              </a:spcAft>
            </a:pPr>
            <a:fld id="{A3A1CAF0-5C54-4693-A944-B9005369A5D2}" type="slidenum">
              <a:rPr lang="en-US" sz="1512" kern="1200">
                <a:solidFill>
                  <a:schemeClr val="tx1"/>
                </a:solidFill>
                <a:latin typeface="+mn-lt"/>
                <a:ea typeface="+mn-ea"/>
                <a:cs typeface="+mn-cs"/>
              </a:rPr>
              <a:pPr defTabSz="384048">
                <a:spcAft>
                  <a:spcPts val="600"/>
                </a:spcAft>
              </a:pPr>
              <a:t>15</a:t>
            </a:fld>
            <a:endParaRPr lang="en-US" dirty="0"/>
          </a:p>
        </p:txBody>
      </p:sp>
      <p:pic>
        <p:nvPicPr>
          <p:cNvPr id="5" name="Content Placeholder 4" descr="A diagram of a user&#10;&#10;Description automatically generated">
            <a:extLst>
              <a:ext uri="{FF2B5EF4-FFF2-40B4-BE49-F238E27FC236}">
                <a16:creationId xmlns:a16="http://schemas.microsoft.com/office/drawing/2014/main" id="{53226E7F-0CED-EE17-18C4-E015E6259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313" y="1693405"/>
            <a:ext cx="2874972" cy="3811656"/>
          </a:xfrm>
          <a:prstGeom prst="rect">
            <a:avLst/>
          </a:prstGeom>
        </p:spPr>
      </p:pic>
      <p:sp>
        <p:nvSpPr>
          <p:cNvPr id="6" name="TextBox 5">
            <a:extLst>
              <a:ext uri="{FF2B5EF4-FFF2-40B4-BE49-F238E27FC236}">
                <a16:creationId xmlns:a16="http://schemas.microsoft.com/office/drawing/2014/main" id="{8293C2C8-D8C6-BAFB-6A4E-1FAC9643D316}"/>
              </a:ext>
            </a:extLst>
          </p:cNvPr>
          <p:cNvSpPr txBox="1"/>
          <p:nvPr/>
        </p:nvSpPr>
        <p:spPr>
          <a:xfrm>
            <a:off x="1804309" y="1127905"/>
            <a:ext cx="2060328" cy="325025"/>
          </a:xfrm>
          <a:prstGeom prst="rect">
            <a:avLst/>
          </a:prstGeom>
          <a:noFill/>
        </p:spPr>
        <p:txBody>
          <a:bodyPr wrap="square" rtlCol="0">
            <a:spAutoFit/>
          </a:bodyPr>
          <a:lstStyle/>
          <a:p>
            <a:pPr defTabSz="384048">
              <a:spcAft>
                <a:spcPts val="600"/>
              </a:spcAft>
            </a:pPr>
            <a:r>
              <a:rPr lang="en-IN" sz="1512" kern="1200">
                <a:solidFill>
                  <a:schemeClr val="tx1"/>
                </a:solidFill>
                <a:latin typeface="+mn-lt"/>
                <a:ea typeface="+mn-ea"/>
                <a:cs typeface="+mn-cs"/>
              </a:rPr>
              <a:t>Use-case Diagram</a:t>
            </a:r>
            <a:endParaRPr lang="en-IN"/>
          </a:p>
        </p:txBody>
      </p:sp>
      <p:pic>
        <p:nvPicPr>
          <p:cNvPr id="7" name="Picture 6">
            <a:extLst>
              <a:ext uri="{FF2B5EF4-FFF2-40B4-BE49-F238E27FC236}">
                <a16:creationId xmlns:a16="http://schemas.microsoft.com/office/drawing/2014/main" id="{0EE8C12D-FB40-DE6E-B624-03680096C2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3357" y="180634"/>
            <a:ext cx="3043955" cy="6245292"/>
          </a:xfrm>
          <a:prstGeom prst="rect">
            <a:avLst/>
          </a:prstGeom>
        </p:spPr>
      </p:pic>
      <p:sp>
        <p:nvSpPr>
          <p:cNvPr id="8" name="TextBox 7">
            <a:extLst>
              <a:ext uri="{FF2B5EF4-FFF2-40B4-BE49-F238E27FC236}">
                <a16:creationId xmlns:a16="http://schemas.microsoft.com/office/drawing/2014/main" id="{0FC09EC7-C60B-92FD-9900-2DD804FC78BD}"/>
              </a:ext>
            </a:extLst>
          </p:cNvPr>
          <p:cNvSpPr txBox="1"/>
          <p:nvPr/>
        </p:nvSpPr>
        <p:spPr>
          <a:xfrm>
            <a:off x="8877312" y="2193592"/>
            <a:ext cx="2131374" cy="325025"/>
          </a:xfrm>
          <a:prstGeom prst="rect">
            <a:avLst/>
          </a:prstGeom>
          <a:noFill/>
        </p:spPr>
        <p:txBody>
          <a:bodyPr wrap="square" rtlCol="0">
            <a:spAutoFit/>
          </a:bodyPr>
          <a:lstStyle/>
          <a:p>
            <a:pPr defTabSz="384048">
              <a:spcAft>
                <a:spcPts val="600"/>
              </a:spcAft>
            </a:pPr>
            <a:r>
              <a:rPr lang="en-IN" sz="1512" kern="1200">
                <a:solidFill>
                  <a:schemeClr val="tx1"/>
                </a:solidFill>
                <a:latin typeface="+mn-lt"/>
                <a:ea typeface="+mn-ea"/>
                <a:cs typeface="+mn-cs"/>
              </a:rPr>
              <a:t>Class Diagram</a:t>
            </a:r>
            <a:endParaRPr lang="en-IN"/>
          </a:p>
        </p:txBody>
      </p:sp>
    </p:spTree>
    <p:extLst>
      <p:ext uri="{BB962C8B-B14F-4D97-AF65-F5344CB8AC3E}">
        <p14:creationId xmlns:p14="http://schemas.microsoft.com/office/powerpoint/2010/main" val="64293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E7DF-2EDF-34CA-B161-00E56C3FFC6D}"/>
              </a:ext>
            </a:extLst>
          </p:cNvPr>
          <p:cNvSpPr>
            <a:spLocks noGrp="1"/>
          </p:cNvSpPr>
          <p:nvPr>
            <p:ph type="title"/>
          </p:nvPr>
        </p:nvSpPr>
        <p:spPr>
          <a:xfrm>
            <a:off x="0" y="2"/>
            <a:ext cx="12192000" cy="802431"/>
          </a:xfrm>
        </p:spPr>
        <p:txBody>
          <a:bodyPr>
            <a:normAutofit/>
          </a:bodyPr>
          <a:lstStyle/>
          <a:p>
            <a:pPr algn="ctr"/>
            <a:r>
              <a:rPr lang="en-IN" sz="3600" b="1">
                <a:latin typeface="Times New Roman" panose="02020603050405020304" pitchFamily="18" charset="0"/>
                <a:cs typeface="Times New Roman" panose="02020603050405020304" pitchFamily="18" charset="0"/>
              </a:rPr>
              <a:t>Modules in the code</a:t>
            </a:r>
            <a:endParaRPr lang="en-IN" sz="3600" b="1" dirty="0">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300C0873-A3E2-9559-2D72-4BA2BDF32E30}"/>
              </a:ext>
            </a:extLst>
          </p:cNvPr>
          <p:cNvGraphicFramePr>
            <a:graphicFrameLocks noGrp="1"/>
          </p:cNvGraphicFramePr>
          <p:nvPr>
            <p:ph idx="1"/>
            <p:extLst>
              <p:ext uri="{D42A27DB-BD31-4B8C-83A1-F6EECF244321}">
                <p14:modId xmlns:p14="http://schemas.microsoft.com/office/powerpoint/2010/main" val="2045565580"/>
              </p:ext>
            </p:extLst>
          </p:nvPr>
        </p:nvGraphicFramePr>
        <p:xfrm>
          <a:off x="213048" y="1298186"/>
          <a:ext cx="11765903" cy="4590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F433E5F-5FF2-1117-6B41-DBE37FBC9898}"/>
              </a:ext>
            </a:extLst>
          </p:cNvPr>
          <p:cNvSpPr>
            <a:spLocks noGrp="1"/>
          </p:cNvSpPr>
          <p:nvPr>
            <p:ph type="sldNum" sz="quarter" idx="12"/>
          </p:nvPr>
        </p:nvSpPr>
        <p:spPr/>
        <p:txBody>
          <a:bodyPr/>
          <a:lstStyle/>
          <a:p>
            <a:fld id="{A3A1CAF0-5C54-4693-A944-B9005369A5D2}" type="slidenum">
              <a:rPr lang="en-US" smtClean="0"/>
              <a:t>16</a:t>
            </a:fld>
            <a:endParaRPr lang="en-US"/>
          </a:p>
        </p:txBody>
      </p:sp>
      <p:cxnSp>
        <p:nvCxnSpPr>
          <p:cNvPr id="8" name="Straight Arrow Connector 7">
            <a:extLst>
              <a:ext uri="{FF2B5EF4-FFF2-40B4-BE49-F238E27FC236}">
                <a16:creationId xmlns:a16="http://schemas.microsoft.com/office/drawing/2014/main" id="{9ADA7111-259E-118A-5A0E-7BFF1A8E7D40}"/>
              </a:ext>
            </a:extLst>
          </p:cNvPr>
          <p:cNvCxnSpPr/>
          <p:nvPr/>
        </p:nvCxnSpPr>
        <p:spPr>
          <a:xfrm>
            <a:off x="2976465" y="2640563"/>
            <a:ext cx="27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A98740-5B50-1A77-4948-3DA41C727A1E}"/>
              </a:ext>
            </a:extLst>
          </p:cNvPr>
          <p:cNvCxnSpPr/>
          <p:nvPr/>
        </p:nvCxnSpPr>
        <p:spPr>
          <a:xfrm>
            <a:off x="5962261" y="2640563"/>
            <a:ext cx="27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567D4D-7ABA-B208-394C-16E345234C01}"/>
              </a:ext>
            </a:extLst>
          </p:cNvPr>
          <p:cNvCxnSpPr/>
          <p:nvPr/>
        </p:nvCxnSpPr>
        <p:spPr>
          <a:xfrm>
            <a:off x="8985380" y="2640563"/>
            <a:ext cx="230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C0CBE0-8FD2-CC24-0303-2A0301B731F1}"/>
              </a:ext>
            </a:extLst>
          </p:cNvPr>
          <p:cNvCxnSpPr/>
          <p:nvPr/>
        </p:nvCxnSpPr>
        <p:spPr>
          <a:xfrm>
            <a:off x="2976465" y="4627984"/>
            <a:ext cx="27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A2DE6D-63EB-272A-9443-36BB3D1A7843}"/>
              </a:ext>
            </a:extLst>
          </p:cNvPr>
          <p:cNvCxnSpPr/>
          <p:nvPr/>
        </p:nvCxnSpPr>
        <p:spPr>
          <a:xfrm>
            <a:off x="5962261" y="4553339"/>
            <a:ext cx="27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69613D-590E-900D-8911-97AE0E34A8FB}"/>
              </a:ext>
            </a:extLst>
          </p:cNvPr>
          <p:cNvCxnSpPr/>
          <p:nvPr/>
        </p:nvCxnSpPr>
        <p:spPr>
          <a:xfrm>
            <a:off x="8985380" y="4627984"/>
            <a:ext cx="230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A2896B-9416-67BB-0C38-6E02130F2E27}"/>
              </a:ext>
            </a:extLst>
          </p:cNvPr>
          <p:cNvCxnSpPr/>
          <p:nvPr/>
        </p:nvCxnSpPr>
        <p:spPr>
          <a:xfrm>
            <a:off x="0" y="4553339"/>
            <a:ext cx="213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3F9B20-04CE-951B-3817-2DAB17E208C7}"/>
              </a:ext>
            </a:extLst>
          </p:cNvPr>
          <p:cNvCxnSpPr/>
          <p:nvPr/>
        </p:nvCxnSpPr>
        <p:spPr>
          <a:xfrm>
            <a:off x="11978951" y="2640563"/>
            <a:ext cx="21304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32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FCC1-57D9-0811-135D-EF2984940120}"/>
              </a:ext>
            </a:extLst>
          </p:cNvPr>
          <p:cNvSpPr>
            <a:spLocks noGrp="1"/>
          </p:cNvSpPr>
          <p:nvPr>
            <p:ph type="title"/>
          </p:nvPr>
        </p:nvSpPr>
        <p:spPr>
          <a:xfrm>
            <a:off x="0" y="49882"/>
            <a:ext cx="12192000" cy="586597"/>
          </a:xfrm>
        </p:spPr>
        <p:txBody>
          <a:bodyPr>
            <a:noAutofit/>
          </a:bodyPr>
          <a:lstStyle/>
          <a:p>
            <a:pPr algn="ctr"/>
            <a:r>
              <a:rPr lang="en-GB" sz="3600" b="1" dirty="0">
                <a:latin typeface="Times New Roman" panose="02020603050405020304" pitchFamily="18" charset="0"/>
                <a:cs typeface="Times New Roman" panose="02020603050405020304" pitchFamily="18" charset="0"/>
              </a:rPr>
              <a:t>Main functions and its implementation in the Code </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02C413-6627-360D-78CA-CBC9802C88B1}"/>
              </a:ext>
            </a:extLst>
          </p:cNvPr>
          <p:cNvSpPr>
            <a:spLocks noGrp="1"/>
          </p:cNvSpPr>
          <p:nvPr>
            <p:ph type="sldNum" sz="quarter" idx="12"/>
          </p:nvPr>
        </p:nvSpPr>
        <p:spPr/>
        <p:txBody>
          <a:bodyPr/>
          <a:lstStyle/>
          <a:p>
            <a:fld id="{A3A1CAF0-5C54-4693-A944-B9005369A5D2}" type="slidenum">
              <a:rPr lang="en-US" smtClean="0"/>
              <a:t>17</a:t>
            </a:fld>
            <a:endParaRPr lang="en-US"/>
          </a:p>
        </p:txBody>
      </p:sp>
      <p:pic>
        <p:nvPicPr>
          <p:cNvPr id="10" name="Content Placeholder 9" descr="A screenshot of a computer program&#10;&#10;Description automatically generated">
            <a:extLst>
              <a:ext uri="{FF2B5EF4-FFF2-40B4-BE49-F238E27FC236}">
                <a16:creationId xmlns:a16="http://schemas.microsoft.com/office/drawing/2014/main" id="{ED6C0C79-0EDD-2D98-8128-D240403C2E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71" y="845165"/>
            <a:ext cx="6065501" cy="3436840"/>
          </a:xfrm>
        </p:spPr>
      </p:pic>
      <p:pic>
        <p:nvPicPr>
          <p:cNvPr id="12" name="Picture 11" descr="A screenshot of a computer program&#10;&#10;Description automatically generated">
            <a:extLst>
              <a:ext uri="{FF2B5EF4-FFF2-40B4-BE49-F238E27FC236}">
                <a16:creationId xmlns:a16="http://schemas.microsoft.com/office/drawing/2014/main" id="{281A973A-0A22-8D0C-1CF2-ACB51C665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487" y="845165"/>
            <a:ext cx="4627487" cy="3124375"/>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164051C8-B608-EDBB-DFA5-0B852FEB9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7021" y="4404049"/>
            <a:ext cx="7080791" cy="2357470"/>
          </a:xfrm>
          <a:prstGeom prst="rect">
            <a:avLst/>
          </a:prstGeom>
        </p:spPr>
      </p:pic>
      <p:cxnSp>
        <p:nvCxnSpPr>
          <p:cNvPr id="24" name="Straight Arrow Connector 23">
            <a:extLst>
              <a:ext uri="{FF2B5EF4-FFF2-40B4-BE49-F238E27FC236}">
                <a16:creationId xmlns:a16="http://schemas.microsoft.com/office/drawing/2014/main" id="{39BF565F-7605-E56B-5987-A70B7A2008BF}"/>
              </a:ext>
            </a:extLst>
          </p:cNvPr>
          <p:cNvCxnSpPr>
            <a:cxnSpLocks/>
            <a:endCxn id="12" idx="1"/>
          </p:cNvCxnSpPr>
          <p:nvPr/>
        </p:nvCxnSpPr>
        <p:spPr>
          <a:xfrm>
            <a:off x="6606072" y="2407352"/>
            <a:ext cx="4914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705CF8-0381-9B71-D34B-6BA255FD8093}"/>
              </a:ext>
            </a:extLst>
          </p:cNvPr>
          <p:cNvCxnSpPr/>
          <p:nvPr/>
        </p:nvCxnSpPr>
        <p:spPr>
          <a:xfrm>
            <a:off x="8276253" y="4040155"/>
            <a:ext cx="0" cy="36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95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a:extLst>
              <a:ext uri="{FF2B5EF4-FFF2-40B4-BE49-F238E27FC236}">
                <a16:creationId xmlns:a16="http://schemas.microsoft.com/office/drawing/2014/main" id="{C5F9C6FA-E836-6F10-FFBE-DA2C13E13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20" y="709548"/>
            <a:ext cx="6955159" cy="4860828"/>
          </a:xfrm>
        </p:spPr>
      </p:pic>
      <p:sp>
        <p:nvSpPr>
          <p:cNvPr id="4" name="Slide Number Placeholder 3">
            <a:extLst>
              <a:ext uri="{FF2B5EF4-FFF2-40B4-BE49-F238E27FC236}">
                <a16:creationId xmlns:a16="http://schemas.microsoft.com/office/drawing/2014/main" id="{16B92794-0377-C612-163A-462D30F09855}"/>
              </a:ext>
            </a:extLst>
          </p:cNvPr>
          <p:cNvSpPr>
            <a:spLocks noGrp="1"/>
          </p:cNvSpPr>
          <p:nvPr>
            <p:ph type="sldNum" sz="quarter" idx="12"/>
          </p:nvPr>
        </p:nvSpPr>
        <p:spPr/>
        <p:txBody>
          <a:bodyPr/>
          <a:lstStyle/>
          <a:p>
            <a:fld id="{A3A1CAF0-5C54-4693-A944-B9005369A5D2}" type="slidenum">
              <a:rPr lang="en-US" smtClean="0"/>
              <a:t>18</a:t>
            </a:fld>
            <a:endParaRPr lang="en-US"/>
          </a:p>
        </p:txBody>
      </p:sp>
      <p:pic>
        <p:nvPicPr>
          <p:cNvPr id="8" name="Picture 7" descr="A screenshot of a computer code&#10;&#10;Description automatically generated">
            <a:extLst>
              <a:ext uri="{FF2B5EF4-FFF2-40B4-BE49-F238E27FC236}">
                <a16:creationId xmlns:a16="http://schemas.microsoft.com/office/drawing/2014/main" id="{8FAA274B-2DC9-F335-F5A4-010E637F3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424" y="1002069"/>
            <a:ext cx="4503576" cy="3262492"/>
          </a:xfrm>
          <a:prstGeom prst="rect">
            <a:avLst/>
          </a:prstGeom>
        </p:spPr>
      </p:pic>
      <p:sp>
        <p:nvSpPr>
          <p:cNvPr id="9" name="TextBox 8">
            <a:extLst>
              <a:ext uri="{FF2B5EF4-FFF2-40B4-BE49-F238E27FC236}">
                <a16:creationId xmlns:a16="http://schemas.microsoft.com/office/drawing/2014/main" id="{3385F6EB-4BCD-2099-4526-B690174524B7}"/>
              </a:ext>
            </a:extLst>
          </p:cNvPr>
          <p:cNvSpPr txBox="1"/>
          <p:nvPr/>
        </p:nvSpPr>
        <p:spPr>
          <a:xfrm>
            <a:off x="8248261" y="4823927"/>
            <a:ext cx="3489649" cy="369332"/>
          </a:xfrm>
          <a:prstGeom prst="rect">
            <a:avLst/>
          </a:prstGeom>
          <a:noFill/>
        </p:spPr>
        <p:txBody>
          <a:bodyPr wrap="square" rtlCol="0">
            <a:spAutoFit/>
          </a:bodyPr>
          <a:lstStyle/>
          <a:p>
            <a:r>
              <a:rPr lang="en-IN" dirty="0"/>
              <a:t>Final display the target image</a:t>
            </a:r>
          </a:p>
        </p:txBody>
      </p:sp>
      <p:cxnSp>
        <p:nvCxnSpPr>
          <p:cNvPr id="11" name="Straight Arrow Connector 10">
            <a:extLst>
              <a:ext uri="{FF2B5EF4-FFF2-40B4-BE49-F238E27FC236}">
                <a16:creationId xmlns:a16="http://schemas.microsoft.com/office/drawing/2014/main" id="{4D50CDE9-787C-D311-AEC6-5E7529CD1803}"/>
              </a:ext>
            </a:extLst>
          </p:cNvPr>
          <p:cNvCxnSpPr/>
          <p:nvPr/>
        </p:nvCxnSpPr>
        <p:spPr>
          <a:xfrm>
            <a:off x="7109879" y="2883159"/>
            <a:ext cx="578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AE1AFD-D81F-7297-38F0-5B21D37F5907}"/>
              </a:ext>
            </a:extLst>
          </p:cNvPr>
          <p:cNvSpPr txBox="1"/>
          <p:nvPr/>
        </p:nvSpPr>
        <p:spPr>
          <a:xfrm>
            <a:off x="1250302" y="5915609"/>
            <a:ext cx="4506686" cy="369332"/>
          </a:xfrm>
          <a:prstGeom prst="rect">
            <a:avLst/>
          </a:prstGeom>
          <a:noFill/>
        </p:spPr>
        <p:txBody>
          <a:bodyPr wrap="square" rtlCol="0">
            <a:spAutoFit/>
          </a:bodyPr>
          <a:lstStyle/>
          <a:p>
            <a:r>
              <a:rPr lang="en-GB" b="0" i="0" dirty="0">
                <a:solidFill>
                  <a:srgbClr val="202214"/>
                </a:solidFill>
                <a:effectLst/>
                <a:latin typeface="Inter"/>
              </a:rPr>
              <a:t>Updating the Target &amp; Calculating Losses</a:t>
            </a:r>
          </a:p>
        </p:txBody>
      </p:sp>
    </p:spTree>
    <p:extLst>
      <p:ext uri="{BB962C8B-B14F-4D97-AF65-F5344CB8AC3E}">
        <p14:creationId xmlns:p14="http://schemas.microsoft.com/office/powerpoint/2010/main" val="61868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C33D-EFEA-DBBE-E74D-25DC205998D8}"/>
              </a:ext>
            </a:extLst>
          </p:cNvPr>
          <p:cNvSpPr>
            <a:spLocks noGrp="1"/>
          </p:cNvSpPr>
          <p:nvPr>
            <p:ph type="title"/>
          </p:nvPr>
        </p:nvSpPr>
        <p:spPr>
          <a:xfrm>
            <a:off x="0" y="136525"/>
            <a:ext cx="12192000" cy="707894"/>
          </a:xfrm>
        </p:spPr>
        <p:txBody>
          <a:bodyPr>
            <a:normAutofit/>
          </a:bodyPr>
          <a:lstStyle/>
          <a:p>
            <a:pPr algn="ctr"/>
            <a:r>
              <a:rPr lang="en-IN" sz="3600" b="1" dirty="0">
                <a:latin typeface="Times New Roman" panose="02020603050405020304" pitchFamily="18" charset="0"/>
                <a:cs typeface="Times New Roman" panose="02020603050405020304" pitchFamily="18" charset="0"/>
              </a:rPr>
              <a:t>Snippet of code</a:t>
            </a:r>
          </a:p>
        </p:txBody>
      </p:sp>
      <p:sp>
        <p:nvSpPr>
          <p:cNvPr id="3" name="Content Placeholder 2">
            <a:extLst>
              <a:ext uri="{FF2B5EF4-FFF2-40B4-BE49-F238E27FC236}">
                <a16:creationId xmlns:a16="http://schemas.microsoft.com/office/drawing/2014/main" id="{61AFF49A-1690-6EBD-A84B-8B94727B379A}"/>
              </a:ext>
            </a:extLst>
          </p:cNvPr>
          <p:cNvSpPr>
            <a:spLocks noGrp="1"/>
          </p:cNvSpPr>
          <p:nvPr>
            <p:ph idx="1"/>
          </p:nvPr>
        </p:nvSpPr>
        <p:spPr>
          <a:xfrm>
            <a:off x="161730" y="1166328"/>
            <a:ext cx="11501535" cy="707894"/>
          </a:xfrm>
        </p:spPr>
        <p:txBody>
          <a:bodyPr/>
          <a:lstStyle/>
          <a:p>
            <a:r>
              <a:rPr lang="en-IN" dirty="0" err="1">
                <a:hlinkClick r:id="rId2"/>
              </a:rPr>
              <a:t>ANS_pytorch</a:t>
            </a:r>
            <a:r>
              <a:rPr lang="en-IN" dirty="0">
                <a:hlinkClick r:id="rId2"/>
              </a:rPr>
              <a:t> | Kaggle</a:t>
            </a:r>
            <a:r>
              <a:rPr lang="en-IN" dirty="0"/>
              <a:t> </a:t>
            </a:r>
          </a:p>
          <a:p>
            <a:pPr marL="0" indent="0">
              <a:buNone/>
            </a:pPr>
            <a:endParaRPr lang="en-IN" dirty="0"/>
          </a:p>
        </p:txBody>
      </p:sp>
      <p:sp>
        <p:nvSpPr>
          <p:cNvPr id="4" name="Slide Number Placeholder 3">
            <a:extLst>
              <a:ext uri="{FF2B5EF4-FFF2-40B4-BE49-F238E27FC236}">
                <a16:creationId xmlns:a16="http://schemas.microsoft.com/office/drawing/2014/main" id="{E1DD18FA-8A4D-A364-0083-74640DF8D8EA}"/>
              </a:ext>
            </a:extLst>
          </p:cNvPr>
          <p:cNvSpPr>
            <a:spLocks noGrp="1"/>
          </p:cNvSpPr>
          <p:nvPr>
            <p:ph type="sldNum" sz="quarter" idx="12"/>
          </p:nvPr>
        </p:nvSpPr>
        <p:spPr/>
        <p:txBody>
          <a:bodyPr/>
          <a:lstStyle/>
          <a:p>
            <a:fld id="{A3A1CAF0-5C54-4693-A944-B9005369A5D2}" type="slidenum">
              <a:rPr lang="en-US" smtClean="0"/>
              <a:t>19</a:t>
            </a:fld>
            <a:endParaRPr lang="en-US"/>
          </a:p>
        </p:txBody>
      </p:sp>
    </p:spTree>
    <p:extLst>
      <p:ext uri="{BB962C8B-B14F-4D97-AF65-F5344CB8AC3E}">
        <p14:creationId xmlns:p14="http://schemas.microsoft.com/office/powerpoint/2010/main" val="402351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EA5925-3251-476A-A03A-1718B5C73ABD}"/>
              </a:ext>
            </a:extLst>
          </p:cNvPr>
          <p:cNvSpPr>
            <a:spLocks noGrp="1"/>
          </p:cNvSpPr>
          <p:nvPr>
            <p:ph type="title"/>
          </p:nvPr>
        </p:nvSpPr>
        <p:spPr>
          <a:xfrm>
            <a:off x="541367" y="2975654"/>
            <a:ext cx="3201366" cy="634804"/>
          </a:xfrm>
        </p:spPr>
        <p:txBody>
          <a:bodyPr vert="horz" lIns="91440" tIns="45720" rIns="91440" bIns="45720" rtlCol="0" anchor="b">
            <a:normAutofit/>
          </a:bodyPr>
          <a:lstStyle/>
          <a:p>
            <a:pPr algn="r"/>
            <a:r>
              <a:rPr lang="en-US" sz="3600" b="1" kern="1200" dirty="0">
                <a:solidFill>
                  <a:srgbClr val="FFFFFF"/>
                </a:solidFill>
                <a:latin typeface="Times New Roman" panose="02020603050405020304" pitchFamily="18" charset="0"/>
                <a:cs typeface="Times New Roman" panose="02020603050405020304" pitchFamily="18" charset="0"/>
              </a:rPr>
              <a:t>Contents</a:t>
            </a:r>
          </a:p>
        </p:txBody>
      </p:sp>
      <p:sp>
        <p:nvSpPr>
          <p:cNvPr id="4" name="TextBox 3">
            <a:extLst>
              <a:ext uri="{FF2B5EF4-FFF2-40B4-BE49-F238E27FC236}">
                <a16:creationId xmlns:a16="http://schemas.microsoft.com/office/drawing/2014/main" id="{D1AA05B9-9D49-4B89-83A9-5D1B89988644}"/>
              </a:ext>
            </a:extLst>
          </p:cNvPr>
          <p:cNvSpPr txBox="1"/>
          <p:nvPr/>
        </p:nvSpPr>
        <p:spPr>
          <a:xfrm>
            <a:off x="4810259" y="511388"/>
            <a:ext cx="6555347" cy="5684139"/>
          </a:xfrm>
          <a:prstGeom prst="rect">
            <a:avLst/>
          </a:prstGeom>
        </p:spPr>
        <p:txBody>
          <a:bodyPr vert="horz" lIns="91440" tIns="45720" rIns="91440" bIns="45720" rtlCol="0" anchor="ctr">
            <a:normAutofit fontScale="92500" lnSpcReduction="20000"/>
          </a:bodyPr>
          <a:lstStyle/>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Abstract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Motivation</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Literature review and Limitations of the existing models</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Proposed problem statement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Proposed approach of the work</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User requirement analysis</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Software requirements</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Hardware requirements</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Data sets requirement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Architecture of the project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System Design</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Modules in code</a:t>
            </a:r>
          </a:p>
          <a:p>
            <a:pPr marL="571500" indent="-457200" algn="just" defTabSz="914400">
              <a:lnSpc>
                <a:spcPct val="90000"/>
              </a:lnSpc>
              <a:spcAft>
                <a:spcPts val="600"/>
              </a:spcAft>
              <a:buFont typeface="+mj-lt"/>
              <a:buAutoNum type="arabicPeriod"/>
            </a:pPr>
            <a:r>
              <a:rPr lang="en-GB" sz="2400" b="1" dirty="0">
                <a:latin typeface="Times New Roman" panose="02020603050405020304" pitchFamily="18" charset="0"/>
                <a:cs typeface="Times New Roman" panose="02020603050405020304" pitchFamily="18" charset="0"/>
              </a:rPr>
              <a:t>Main functions and its implementation in the Code </a:t>
            </a:r>
          </a:p>
          <a:p>
            <a:pPr marL="571500" indent="-457200" algn="just" defTabSz="914400">
              <a:lnSpc>
                <a:spcPct val="90000"/>
              </a:lnSpc>
              <a:spcAft>
                <a:spcPts val="600"/>
              </a:spcAft>
              <a:buFont typeface="+mj-lt"/>
              <a:buAutoNum type="arabicPeriod"/>
            </a:pPr>
            <a:r>
              <a:rPr lang="en-IN" sz="2400" b="1" dirty="0">
                <a:latin typeface="Times New Roman" panose="02020603050405020304" pitchFamily="18" charset="0"/>
                <a:cs typeface="Times New Roman" panose="02020603050405020304" pitchFamily="18" charset="0"/>
              </a:rPr>
              <a:t>Snippet of code</a:t>
            </a:r>
            <a:endParaRPr lang="en-US" sz="2200" b="1" dirty="0">
              <a:latin typeface="Times New Roman" panose="02020603050405020304" pitchFamily="18" charset="0"/>
              <a:cs typeface="Times New Roman" panose="02020603050405020304" pitchFamily="18" charset="0"/>
            </a:endParaRP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 Innovation in the project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Plan of action to complete the project</a:t>
            </a:r>
          </a:p>
          <a:p>
            <a:pPr marL="571500" indent="-457200" algn="just" defTabSz="914400">
              <a:lnSpc>
                <a:spcPct val="90000"/>
              </a:lnSpc>
              <a:spcAft>
                <a:spcPts val="600"/>
              </a:spcAft>
              <a:buFont typeface="+mj-lt"/>
              <a:buAutoNum type="arabicPeriod"/>
            </a:pPr>
            <a:r>
              <a:rPr lang="en-US" sz="2200" b="1" dirty="0">
                <a:latin typeface="Times New Roman" panose="02020603050405020304" pitchFamily="18" charset="0"/>
                <a:cs typeface="Times New Roman" panose="02020603050405020304" pitchFamily="18" charset="0"/>
              </a:rPr>
              <a:t>  References</a:t>
            </a:r>
          </a:p>
        </p:txBody>
      </p:sp>
      <p:sp>
        <p:nvSpPr>
          <p:cNvPr id="3" name="Slide Number Placeholder 2">
            <a:extLst>
              <a:ext uri="{FF2B5EF4-FFF2-40B4-BE49-F238E27FC236}">
                <a16:creationId xmlns:a16="http://schemas.microsoft.com/office/drawing/2014/main" id="{3E0D6E6B-9A73-4869-B239-EFB79569E2B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defTabSz="914400">
              <a:spcAft>
                <a:spcPts val="600"/>
              </a:spcAft>
            </a:pPr>
            <a:fld id="{A3A1CAF0-5C54-4693-A944-B9005369A5D2}" type="slidenum">
              <a:rPr lang="en-US" sz="1100" smtClean="0">
                <a:solidFill>
                  <a:schemeClr val="tx1">
                    <a:lumMod val="50000"/>
                    <a:lumOff val="50000"/>
                  </a:schemeClr>
                </a:solidFill>
              </a:rPr>
              <a:pPr defTabSz="914400">
                <a:spcAft>
                  <a:spcPts val="600"/>
                </a:spcAft>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5445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92732-2FEB-465A-8495-FB0216C851F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br>
              <a:rPr lang="en-US" sz="4000" b="1" kern="1200" dirty="0">
                <a:solidFill>
                  <a:srgbClr val="FFFFFF"/>
                </a:solidFill>
                <a:latin typeface="+mj-lt"/>
                <a:ea typeface="+mj-ea"/>
                <a:cs typeface="+mj-cs"/>
              </a:rPr>
            </a:br>
            <a:r>
              <a:rPr lang="en-US" sz="3600" b="1" kern="1200" dirty="0">
                <a:solidFill>
                  <a:srgbClr val="FFFFFF"/>
                </a:solidFill>
                <a:latin typeface="Times New Roman" panose="02020603050405020304" pitchFamily="18" charset="0"/>
                <a:cs typeface="Times New Roman" panose="02020603050405020304" pitchFamily="18" charset="0"/>
              </a:rPr>
              <a:t>Innovation in the project</a:t>
            </a:r>
            <a:br>
              <a:rPr lang="en-US" sz="4000" b="1" kern="1200" dirty="0">
                <a:solidFill>
                  <a:srgbClr val="FFFFFF"/>
                </a:solidFill>
                <a:latin typeface="+mj-lt"/>
                <a:ea typeface="+mj-ea"/>
                <a:cs typeface="+mj-cs"/>
              </a:rPr>
            </a:br>
            <a:endParaRPr lang="en-US" sz="40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D86223F3-4CE1-0A18-7A3D-713B7B7D99F2}"/>
              </a:ext>
            </a:extLst>
          </p:cNvPr>
          <p:cNvSpPr txBox="1"/>
          <p:nvPr/>
        </p:nvSpPr>
        <p:spPr>
          <a:xfrm>
            <a:off x="4810259" y="586856"/>
            <a:ext cx="6555347" cy="5608672"/>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endParaRPr lang="en-US" sz="2000" i="0" dirty="0">
              <a:effectLst/>
              <a:latin typeface="Times New Roman" panose="02020603050405020304" pitchFamily="18" charset="0"/>
              <a:cs typeface="Times New Roman" panose="02020603050405020304" pitchFamily="18" charset="0"/>
            </a:endParaRPr>
          </a:p>
          <a:p>
            <a:pPr marL="285750" indent="-228600" defTabSz="9144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defTabSz="914400">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Interactive User Control</a:t>
            </a:r>
          </a:p>
          <a:p>
            <a:pPr marL="285750" indent="-228600" defTabSz="914400">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Cross-Domain Style Transfer</a:t>
            </a:r>
          </a:p>
          <a:p>
            <a:pPr marL="285750" indent="-228600" defTabSz="914400">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Temporal Art Generation</a:t>
            </a:r>
          </a:p>
          <a:p>
            <a:pPr marL="285750" indent="-228600" defTabSz="914400">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AI-Driven Artistic Suggestions</a:t>
            </a:r>
          </a:p>
          <a:p>
            <a:pPr marL="285750" indent="-228600" defTabSz="914400">
              <a:lnSpc>
                <a:spcPct val="90000"/>
              </a:lnSpc>
              <a:spcAft>
                <a:spcPts val="600"/>
              </a:spcAft>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Augmented Reality (AR) Integration</a:t>
            </a:r>
          </a:p>
          <a:p>
            <a:pPr marL="285750" indent="-228600" defTabSz="914400">
              <a:lnSpc>
                <a:spcPct val="90000"/>
              </a:lnSpc>
              <a:spcAft>
                <a:spcPts val="600"/>
              </a:spcAft>
              <a:buFont typeface="Arial" panose="020B0604020202020204" pitchFamily="34" charset="0"/>
              <a:buChar char="•"/>
            </a:pPr>
            <a:r>
              <a:rPr lang="en-IN" sz="2000" i="0" dirty="0">
                <a:solidFill>
                  <a:srgbClr val="0D0D0D"/>
                </a:solidFill>
                <a:effectLst/>
                <a:latin typeface="Times New Roman" panose="02020603050405020304" pitchFamily="18" charset="0"/>
                <a:cs typeface="Times New Roman" panose="02020603050405020304" pitchFamily="18" charset="0"/>
              </a:rPr>
              <a:t>Pytorch Implementation</a:t>
            </a:r>
            <a:endParaRPr lang="en-US" sz="2000" i="0" dirty="0">
              <a:effectLst/>
              <a:latin typeface="Times New Roman" panose="02020603050405020304" pitchFamily="18" charset="0"/>
              <a:cs typeface="Times New Roman" panose="02020603050405020304" pitchFamily="18" charset="0"/>
            </a:endParaRPr>
          </a:p>
          <a:p>
            <a:pPr marL="285750" indent="-228600" defTabSz="914400">
              <a:lnSpc>
                <a:spcPct val="90000"/>
              </a:lnSpc>
              <a:spcAft>
                <a:spcPts val="600"/>
              </a:spcAft>
              <a:buFont typeface="Arial" panose="020B0604020202020204" pitchFamily="34" charset="0"/>
              <a:buChar char="•"/>
            </a:pPr>
            <a:r>
              <a:rPr lang="en-IN" sz="2000" i="0" dirty="0">
                <a:solidFill>
                  <a:srgbClr val="0D0D0D"/>
                </a:solidFill>
                <a:effectLst/>
                <a:latin typeface="Times New Roman" panose="02020603050405020304" pitchFamily="18" charset="0"/>
                <a:cs typeface="Times New Roman" panose="02020603050405020304" pitchFamily="18" charset="0"/>
              </a:rPr>
              <a:t>Advancements in Art Generation</a:t>
            </a:r>
            <a:endParaRPr lang="en-US" sz="2000" i="0" dirty="0">
              <a:effectLst/>
              <a:latin typeface="Times New Roman" panose="02020603050405020304" pitchFamily="18" charset="0"/>
              <a:cs typeface="Times New Roman" panose="02020603050405020304" pitchFamily="18" charset="0"/>
            </a:endParaRPr>
          </a:p>
          <a:p>
            <a:pPr defTabSz="914400">
              <a:lnSpc>
                <a:spcPct val="90000"/>
              </a:lnSpc>
              <a:spcAft>
                <a:spcPts val="600"/>
              </a:spcAft>
            </a:pPr>
            <a:endParaRPr lang="en-US" sz="2000" b="1" i="0" dirty="0">
              <a:effectLst/>
              <a:latin typeface="Times New Roman" panose="02020603050405020304" pitchFamily="18" charset="0"/>
              <a:cs typeface="Times New Roman" panose="02020603050405020304" pitchFamily="18" charset="0"/>
            </a:endParaRPr>
          </a:p>
          <a:p>
            <a:pPr marL="457200" algn="just"/>
            <a:r>
              <a:rPr lang="en-US" sz="2000" b="0" i="0" dirty="0">
                <a:effectLst/>
                <a:latin typeface="Times New Roman" panose="02020603050405020304" pitchFamily="18" charset="0"/>
                <a:cs typeface="Times New Roman" panose="02020603050405020304" pitchFamily="18" charset="0"/>
              </a:rPr>
              <a:t>By incorporating these innovative elements into your art generation project, you not only enhance its appeal but also contribute to pushing the boundaries of creativity and user engagement.</a:t>
            </a: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Our innovation is to design a web interface where you upload the target/input image, and it will be visualized in various art styles . We also introduce very simple and clean web interface which is easy to use for any non-technical person and layman.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defTabSz="914400">
              <a:lnSpc>
                <a:spcPct val="90000"/>
              </a:lnSpc>
              <a:spcAft>
                <a:spcPts val="600"/>
              </a:spcAft>
            </a:pPr>
            <a:endParaRPr lang="en-US" sz="2000" i="0" dirty="0">
              <a:effectLst/>
              <a:latin typeface="Times New Roman" panose="02020603050405020304" pitchFamily="18" charset="0"/>
              <a:cs typeface="Times New Roman" panose="02020603050405020304" pitchFamily="18" charset="0"/>
            </a:endParaRPr>
          </a:p>
          <a:p>
            <a:pPr marL="285750" indent="-228600" defTabSz="914400">
              <a:lnSpc>
                <a:spcPct val="90000"/>
              </a:lnSpc>
              <a:spcAft>
                <a:spcPts val="600"/>
              </a:spcAft>
              <a:buFont typeface="Arial" panose="020B0604020202020204" pitchFamily="34" charset="0"/>
              <a:buChar char="•"/>
            </a:pPr>
            <a:endParaRPr lang="en-US" sz="2000" b="1" dirty="0"/>
          </a:p>
        </p:txBody>
      </p:sp>
      <p:sp>
        <p:nvSpPr>
          <p:cNvPr id="3" name="Slide Number Placeholder 2">
            <a:extLst>
              <a:ext uri="{FF2B5EF4-FFF2-40B4-BE49-F238E27FC236}">
                <a16:creationId xmlns:a16="http://schemas.microsoft.com/office/drawing/2014/main" id="{29B69BA9-08BD-4AC4-8ED5-7E7C0BFFC6EB}"/>
              </a:ext>
            </a:extLst>
          </p:cNvPr>
          <p:cNvSpPr>
            <a:spLocks noGrp="1"/>
          </p:cNvSpPr>
          <p:nvPr>
            <p:ph type="sldNum" sz="quarter" idx="12"/>
          </p:nvPr>
        </p:nvSpPr>
        <p:spPr>
          <a:xfrm>
            <a:off x="11365606" y="6161638"/>
            <a:ext cx="448056" cy="365125"/>
          </a:xfrm>
        </p:spPr>
        <p:txBody>
          <a:bodyPr vert="horz" lIns="91440" tIns="45720" rIns="91440" bIns="45720" rtlCol="0" anchor="ctr">
            <a:normAutofit/>
          </a:bodyPr>
          <a:lstStyle/>
          <a:p>
            <a:pPr defTabSz="914400">
              <a:spcAft>
                <a:spcPts val="600"/>
              </a:spcAft>
            </a:pPr>
            <a:fld id="{A3A1CAF0-5C54-4693-A944-B9005369A5D2}" type="slidenum">
              <a:rPr lang="en-US" sz="1100">
                <a:solidFill>
                  <a:schemeClr val="tx1">
                    <a:lumMod val="50000"/>
                    <a:lumOff val="50000"/>
                  </a:schemeClr>
                </a:solidFill>
              </a:rPr>
              <a:pPr defTabSz="914400">
                <a:spcAft>
                  <a:spcPts val="600"/>
                </a:spcAft>
              </a:pPr>
              <a:t>20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73853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66F03-956C-4B53-9E8D-5D3151F54317}"/>
              </a:ext>
            </a:extLst>
          </p:cNvPr>
          <p:cNvSpPr>
            <a:spLocks noGrp="1"/>
          </p:cNvSpPr>
          <p:nvPr>
            <p:ph type="title"/>
          </p:nvPr>
        </p:nvSpPr>
        <p:spPr>
          <a:xfrm>
            <a:off x="1371599" y="294538"/>
            <a:ext cx="9895951" cy="1033669"/>
          </a:xfrm>
        </p:spPr>
        <p:txBody>
          <a:bodyPr vert="horz" lIns="91440" tIns="45720" rIns="91440" bIns="45720" rtlCol="0" anchor="ctr">
            <a:normAutofit fontScale="90000"/>
          </a:bodyPr>
          <a:lstStyle/>
          <a:p>
            <a:pPr algn="ctr"/>
            <a:br>
              <a:rPr lang="en-US" sz="2200" b="1" kern="1200" dirty="0">
                <a:solidFill>
                  <a:srgbClr val="FFFFFF"/>
                </a:solidFill>
                <a:latin typeface="+mj-lt"/>
                <a:ea typeface="+mj-ea"/>
                <a:cs typeface="+mj-cs"/>
              </a:rPr>
            </a:br>
            <a:r>
              <a:rPr lang="en-US" sz="3600" b="1" kern="1200" dirty="0">
                <a:solidFill>
                  <a:srgbClr val="FFFFFF"/>
                </a:solidFill>
                <a:latin typeface="Times New Roman" panose="02020603050405020304" pitchFamily="18" charset="0"/>
                <a:cs typeface="Times New Roman" panose="02020603050405020304" pitchFamily="18" charset="0"/>
              </a:rPr>
              <a:t>Plan of action to complete the project</a:t>
            </a:r>
            <a:br>
              <a:rPr lang="en-US" sz="2200" b="1" kern="1200" dirty="0">
                <a:solidFill>
                  <a:srgbClr val="FFFFFF"/>
                </a:solidFill>
                <a:latin typeface="+mj-lt"/>
                <a:ea typeface="+mj-ea"/>
                <a:cs typeface="+mj-cs"/>
              </a:rPr>
            </a:br>
            <a:endParaRPr lang="en-US" sz="22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7BB2639C-D744-2C3E-E4D5-BD0E52A771C1}"/>
              </a:ext>
            </a:extLst>
          </p:cNvPr>
          <p:cNvSpPr txBox="1"/>
          <p:nvPr/>
        </p:nvSpPr>
        <p:spPr>
          <a:xfrm>
            <a:off x="746449" y="2318197"/>
            <a:ext cx="11103429" cy="3336154"/>
          </a:xfrm>
          <a:prstGeom prst="rect">
            <a:avLst/>
          </a:prstGeom>
        </p:spPr>
        <p:txBody>
          <a:bodyPr vert="horz" lIns="91440" tIns="45720" rIns="91440" bIns="45720" rtlCol="0" anchor="ctr">
            <a:normAutofit/>
          </a:bodyPr>
          <a:lstStyle/>
          <a:p>
            <a:pPr indent="-228600" algn="just" defTabSz="914400">
              <a:lnSpc>
                <a:spcPct val="90000"/>
              </a:lnSpc>
              <a:spcAft>
                <a:spcPts val="600"/>
              </a:spcAft>
              <a:buFont typeface="Arial" panose="020B0604020202020204" pitchFamily="34" charset="0"/>
              <a:buChar char="•"/>
            </a:pPr>
            <a:r>
              <a:rPr lang="en-US" sz="2000" b="0" i="0" dirty="0">
                <a:effectLst/>
              </a:rPr>
              <a:t>We began our journey by studying a paper from Gatys and team, diving into the world of Image Style Transfer Using Convolutional Neural Networks. This helped us grasp the concept of neural style transfer and its cool application in creating </a:t>
            </a:r>
            <a:r>
              <a:rPr lang="en-US" sz="2000" dirty="0"/>
              <a:t>A</a:t>
            </a:r>
            <a:r>
              <a:rPr lang="en-US" sz="2000" b="0" i="0" dirty="0">
                <a:effectLst/>
              </a:rPr>
              <a:t>rt. To kick things off practically,  </a:t>
            </a:r>
            <a:r>
              <a:rPr lang="en-US" sz="2000" b="0" i="0" dirty="0"/>
              <a:t>w</a:t>
            </a:r>
            <a:r>
              <a:rPr lang="en-US" sz="2000" dirty="0">
                <a:effectLst/>
              </a:rPr>
              <a:t>e started collecting our dataset. </a:t>
            </a:r>
            <a:r>
              <a:rPr lang="en-US" sz="2000" b="0" i="0" dirty="0">
                <a:effectLst/>
              </a:rPr>
              <a:t>For the technical side, we chose Kaggle as our playground and relied on the powerful Pytorch library for the backend. Right now, we're at a stage where we can turn any regular image into a piece of art using a command line interface. </a:t>
            </a:r>
          </a:p>
          <a:p>
            <a:pPr indent="-228600" algn="just" defTabSz="914400">
              <a:lnSpc>
                <a:spcPct val="90000"/>
              </a:lnSpc>
              <a:spcAft>
                <a:spcPts val="600"/>
              </a:spcAft>
              <a:buFont typeface="Arial" panose="020B0604020202020204" pitchFamily="34" charset="0"/>
              <a:buChar char="•"/>
            </a:pPr>
            <a:r>
              <a:rPr lang="en-US" sz="2000" b="0" i="0" dirty="0">
                <a:effectLst/>
              </a:rPr>
              <a:t>But wait, it gets even more exciting! Our next step is to simplify this process into a three-step magic trick. Imagine transforming an image into a beautiful art style seamlessly. How? With a user-friendly web interface called </a:t>
            </a:r>
            <a:r>
              <a:rPr lang="en-US" sz="2000" b="0" i="0" dirty="0" err="1">
                <a:effectLst/>
              </a:rPr>
              <a:t>PywebIo</a:t>
            </a:r>
            <a:r>
              <a:rPr lang="en-US" sz="2000" b="0" i="0" dirty="0">
                <a:effectLst/>
              </a:rPr>
              <a:t>.</a:t>
            </a:r>
            <a:endParaRPr lang="en-US" sz="2000" dirty="0">
              <a:effectLst/>
            </a:endParaRPr>
          </a:p>
          <a:p>
            <a:pPr indent="-228600" defTabSz="914400">
              <a:lnSpc>
                <a:spcPct val="90000"/>
              </a:lnSpc>
              <a:spcAft>
                <a:spcPts val="600"/>
              </a:spcAft>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615A4D87-E04A-4568-85DF-81FC84DC8BF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defTabSz="914400">
              <a:spcAft>
                <a:spcPts val="600"/>
              </a:spcAft>
            </a:pPr>
            <a:fld id="{A3A1CAF0-5C54-4693-A944-B9005369A5D2}" type="slidenum">
              <a:rPr lang="en-US" sz="1100">
                <a:solidFill>
                  <a:schemeClr val="tx1">
                    <a:lumMod val="50000"/>
                    <a:lumOff val="50000"/>
                  </a:schemeClr>
                </a:solidFill>
              </a:rPr>
              <a:pPr defTabSz="914400">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71239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2763-88A6-4714-BB10-2AD3C5189FB3}"/>
              </a:ext>
            </a:extLst>
          </p:cNvPr>
          <p:cNvSpPr>
            <a:spLocks noGrp="1"/>
          </p:cNvSpPr>
          <p:nvPr>
            <p:ph type="title"/>
          </p:nvPr>
        </p:nvSpPr>
        <p:spPr>
          <a:xfrm>
            <a:off x="0" y="153090"/>
            <a:ext cx="12192000" cy="1041228"/>
          </a:xfrm>
        </p:spPr>
        <p:txBody>
          <a:bodyPr>
            <a:normAutofit/>
          </a:bodyPr>
          <a:lstStyle/>
          <a:p>
            <a:pPr algn="ctr"/>
            <a:r>
              <a:rPr lang="en-GB" sz="3600" b="1" dirty="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BB44810-4295-4E5B-87B6-775F200FCDB5}"/>
              </a:ext>
            </a:extLst>
          </p:cNvPr>
          <p:cNvSpPr>
            <a:spLocks noGrp="1"/>
          </p:cNvSpPr>
          <p:nvPr>
            <p:ph type="sldNum" sz="quarter" idx="12"/>
          </p:nvPr>
        </p:nvSpPr>
        <p:spPr/>
        <p:txBody>
          <a:bodyPr/>
          <a:lstStyle/>
          <a:p>
            <a:fld id="{A3A1CAF0-5C54-4693-A944-B9005369A5D2}" type="slidenum">
              <a:rPr lang="en-US" smtClean="0"/>
              <a:t>22</a:t>
            </a:fld>
            <a:endParaRPr lang="en-US"/>
          </a:p>
        </p:txBody>
      </p:sp>
      <p:sp>
        <p:nvSpPr>
          <p:cNvPr id="4" name="TextBox 3">
            <a:extLst>
              <a:ext uri="{FF2B5EF4-FFF2-40B4-BE49-F238E27FC236}">
                <a16:creationId xmlns:a16="http://schemas.microsoft.com/office/drawing/2014/main" id="{8BA13184-7A6A-594B-2708-640FBD0E7A84}"/>
              </a:ext>
            </a:extLst>
          </p:cNvPr>
          <p:cNvSpPr txBox="1"/>
          <p:nvPr/>
        </p:nvSpPr>
        <p:spPr>
          <a:xfrm>
            <a:off x="998377" y="1194318"/>
            <a:ext cx="10758194" cy="5078313"/>
          </a:xfrm>
          <a:prstGeom prst="rect">
            <a:avLst/>
          </a:prstGeom>
          <a:noFill/>
        </p:spPr>
        <p:txBody>
          <a:bodyPr wrap="square" rtlCol="0">
            <a:spAutoFit/>
          </a:bodyPr>
          <a:lstStyle/>
          <a:p>
            <a:pPr marL="285750" indent="-285750">
              <a:buFont typeface="Arial" panose="020B0604020202020204" pitchFamily="34" charset="0"/>
              <a:buChar char="•"/>
            </a:pPr>
            <a:endParaRPr lang="en-GB" dirty="0">
              <a:hlinkClick r:id="rId2"/>
            </a:endParaRPr>
          </a:p>
          <a:p>
            <a:pPr marL="285750" indent="-285750">
              <a:buFont typeface="Arial" panose="020B0604020202020204" pitchFamily="34" charset="0"/>
              <a:buChar char="•"/>
            </a:pPr>
            <a:endParaRPr lang="en-GB" dirty="0">
              <a:hlinkClick r:id="rId2"/>
            </a:endParaRPr>
          </a:p>
          <a:p>
            <a:pPr marL="285750" indent="-285750">
              <a:buFont typeface="Arial" panose="020B0604020202020204" pitchFamily="34" charset="0"/>
              <a:buChar char="•"/>
            </a:pPr>
            <a:r>
              <a:rPr lang="en-GB" dirty="0">
                <a:hlinkClick r:id="rId3"/>
              </a:rPr>
              <a:t>Neural style transfer  |  TensorFlow Core</a:t>
            </a:r>
            <a:endParaRPr lang="en-GB" dirty="0">
              <a:hlinkClick r:id="rId2"/>
            </a:endParaRPr>
          </a:p>
          <a:p>
            <a:pPr marL="285750" indent="-285750">
              <a:buFont typeface="Arial" panose="020B0604020202020204" pitchFamily="34" charset="0"/>
              <a:buChar char="•"/>
            </a:pPr>
            <a:endParaRPr lang="en-GB" dirty="0">
              <a:hlinkClick r:id="rId2"/>
            </a:endParaRPr>
          </a:p>
          <a:p>
            <a:pPr marL="285750" indent="-285750">
              <a:buFont typeface="Arial" panose="020B0604020202020204" pitchFamily="34" charset="0"/>
              <a:buChar char="•"/>
            </a:pPr>
            <a:r>
              <a:rPr lang="en-GB" dirty="0">
                <a:hlinkClick r:id="rId2"/>
              </a:rPr>
              <a:t>Neural Style Transfer: Reliving art through Artificial Intelligence | IEEE Conference Publication | IEEE Xplore</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4"/>
              </a:rPr>
              <a:t>Neural Style Transfer and Visualization of Convolutional Networks | by Matthew Stewart, PhD | Towards Data Science</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5"/>
              </a:rPr>
              <a:t>A Comprehensive Guide to Convolutional Neural Networks — the ELI5 way | by Sumit Saha | Towards Data Science</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Gatys, L. A., Ecker, A. S., &amp; Bethge, M. (2016). Image Style Transfer Using Convolutional Neural Networks -&gt;</a:t>
            </a:r>
          </a:p>
          <a:p>
            <a:r>
              <a:rPr lang="en-GB" dirty="0">
                <a:hlinkClick r:id="rId6"/>
              </a:rPr>
              <a:t>Image Style Transfer Using Convolutional Neural Networks (cv-foundation.org)</a:t>
            </a:r>
            <a:endParaRPr lang="en-GB" dirty="0"/>
          </a:p>
          <a:p>
            <a:endParaRPr lang="en-GB" dirty="0"/>
          </a:p>
          <a:p>
            <a:pPr marL="285750"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GitHub repository for Neural Style Transfer with Pytorch:</a:t>
            </a:r>
          </a:p>
          <a:p>
            <a:r>
              <a:rPr lang="en-GB" dirty="0">
                <a:hlinkClick r:id="rId7"/>
              </a:rPr>
              <a:t>examples/</a:t>
            </a:r>
            <a:r>
              <a:rPr lang="en-GB" dirty="0" err="1">
                <a:hlinkClick r:id="rId7"/>
              </a:rPr>
              <a:t>fast_neural_style</a:t>
            </a:r>
            <a:r>
              <a:rPr lang="en-GB" dirty="0">
                <a:hlinkClick r:id="rId7"/>
              </a:rPr>
              <a:t> at main · pytorch/examples · GitHub</a:t>
            </a: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565755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0A5F649-6F56-49D5-B01D-5FB0FF07B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Graphic 18" descr="Handshake">
            <a:extLst>
              <a:ext uri="{FF2B5EF4-FFF2-40B4-BE49-F238E27FC236}">
                <a16:creationId xmlns:a16="http://schemas.microsoft.com/office/drawing/2014/main" id="{0AA7F6AF-51FB-D9FD-62C2-8C629B3A61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1164" y="1401146"/>
            <a:ext cx="4055706" cy="4055706"/>
          </a:xfrm>
          <a:prstGeom prst="rect">
            <a:avLst/>
          </a:prstGeom>
        </p:spPr>
      </p:pic>
      <p:sp>
        <p:nvSpPr>
          <p:cNvPr id="20" name="Rectangle 19">
            <a:extLst>
              <a:ext uri="{FF2B5EF4-FFF2-40B4-BE49-F238E27FC236}">
                <a16:creationId xmlns:a16="http://schemas.microsoft.com/office/drawing/2014/main" id="{E2E1CAAE-E857-43C0-9C26-77FE12099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524" y="1202472"/>
            <a:ext cx="6143510" cy="445305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F5067E-908A-F1D1-7F0C-2E89E55343E4}"/>
              </a:ext>
            </a:extLst>
          </p:cNvPr>
          <p:cNvSpPr txBox="1"/>
          <p:nvPr/>
        </p:nvSpPr>
        <p:spPr>
          <a:xfrm>
            <a:off x="1722181" y="2845836"/>
            <a:ext cx="5069453" cy="84908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i="1" kern="1200" dirty="0">
                <a:solidFill>
                  <a:schemeClr val="bg1"/>
                </a:solidFill>
                <a:latin typeface="Times New Roman" panose="02020603050405020304" pitchFamily="18" charset="0"/>
                <a:ea typeface="+mj-ea"/>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40A17C63-21D2-AEF9-0B09-C77781C57E26}"/>
              </a:ext>
            </a:extLst>
          </p:cNvPr>
          <p:cNvSpPr>
            <a:spLocks noGrp="1"/>
          </p:cNvSpPr>
          <p:nvPr>
            <p:ph type="sldNum" sz="quarter" idx="12"/>
          </p:nvPr>
        </p:nvSpPr>
        <p:spPr>
          <a:xfrm>
            <a:off x="9306339" y="6219676"/>
            <a:ext cx="2743200" cy="365125"/>
          </a:xfrm>
        </p:spPr>
        <p:txBody>
          <a:bodyPr vert="horz" lIns="91440" tIns="45720" rIns="91440" bIns="45720" rtlCol="0" anchor="ctr">
            <a:normAutofit/>
          </a:bodyPr>
          <a:lstStyle/>
          <a:p>
            <a:pPr defTabSz="914400">
              <a:spcAft>
                <a:spcPts val="600"/>
              </a:spcAft>
            </a:pPr>
            <a:fld id="{A3A1CAF0-5C54-4693-A944-B9005369A5D2}" type="slidenum">
              <a:rPr lang="en-US" smtClean="0"/>
              <a:pPr defTabSz="914400">
                <a:spcAft>
                  <a:spcPts val="600"/>
                </a:spcAft>
              </a:pPr>
              <a:t>23</a:t>
            </a:fld>
            <a:endParaRPr lang="en-US" dirty="0"/>
          </a:p>
        </p:txBody>
      </p:sp>
      <p:sp>
        <p:nvSpPr>
          <p:cNvPr id="21" name="Rectangle 20">
            <a:extLst>
              <a:ext uri="{FF2B5EF4-FFF2-40B4-BE49-F238E27FC236}">
                <a16:creationId xmlns:a16="http://schemas.microsoft.com/office/drawing/2014/main" id="{AFBD8B17-8B14-4D08-AC6C-78D251EEB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8838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16">
            <a:extLst>
              <a:ext uri="{FF2B5EF4-FFF2-40B4-BE49-F238E27FC236}">
                <a16:creationId xmlns:a16="http://schemas.microsoft.com/office/drawing/2014/main" id="{7724F8AE-B4A5-47BE-923C-1B55AAA9A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0506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375065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8F03CF-502E-4E3F-AAEB-C4A4E5C28D72}"/>
              </a:ext>
            </a:extLst>
          </p:cNvPr>
          <p:cNvSpPr>
            <a:spLocks noGrp="1"/>
          </p:cNvSpPr>
          <p:nvPr>
            <p:ph type="title"/>
          </p:nvPr>
        </p:nvSpPr>
        <p:spPr>
          <a:xfrm>
            <a:off x="1137036" y="548640"/>
            <a:ext cx="9543405" cy="1188720"/>
          </a:xfrm>
        </p:spPr>
        <p:txBody>
          <a:bodyPr vert="horz" lIns="91440" tIns="45720" rIns="91440" bIns="45720" rtlCol="0" anchor="ctr">
            <a:normAutofit/>
          </a:bodyPr>
          <a:lstStyle/>
          <a:p>
            <a:pPr algn="ctr"/>
            <a:r>
              <a:rPr lang="en-US" sz="3600" b="1" kern="1200">
                <a:solidFill>
                  <a:schemeClr val="tx1">
                    <a:lumMod val="85000"/>
                    <a:lumOff val="15000"/>
                  </a:schemeClr>
                </a:solidFill>
                <a:latin typeface="Times New Roman" panose="02020603050405020304" pitchFamily="18" charset="0"/>
                <a:cs typeface="Times New Roman" panose="02020603050405020304" pitchFamily="18" charset="0"/>
              </a:rPr>
              <a:t>Abstract</a:t>
            </a:r>
            <a:endParaRPr lang="en-US" sz="36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5C652DA-8F2D-71C6-7A69-453B5EB3B9C4}"/>
              </a:ext>
            </a:extLst>
          </p:cNvPr>
          <p:cNvSpPr txBox="1"/>
          <p:nvPr/>
        </p:nvSpPr>
        <p:spPr>
          <a:xfrm>
            <a:off x="1053548" y="3429000"/>
            <a:ext cx="10774017" cy="1630017"/>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Neural Style Transfer is the technique of blending style from one image into another image keeping its content intact. The only change is the style configurations of the image to give an artistic touch to your image. It is an application of Computer Vision related to image processing techniques and Deep Convolutional Neural Networks. Neural Style Transfer deals with two sets of images: Content image and Style image. Style transfer works by activating the neurons in a particular way, such that the output image and the content image should match particularly in the content, whereas the style image and the desired output image should match in texture and capture the same style characteristics in the activation maps. Convolutional Neural Networks (CNNs) form the backbone of this process, with architectures like VGG19, a deep convolutional neural network architecture, comprises 19 layers, including 16 convolutional layers and three fully connected layers. It excels at image classification tasks by employing small 3x3 convolutional filters throughout its deep structure, capturing intricate features and patterns in the input images. Algorithms, such as the Gram matrix computation for style representation and Total Variation minimization for smoothing, contribute to refining the generated artwork. Additionally, it discusses challenges, advancements, and future directions in the dynamic field of Art Generation through Neural Style Transfer.</a:t>
            </a: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B27C3F-625E-4076-B800-BC37742C7F9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A3A1CAF0-5C54-4693-A944-B9005369A5D2}" type="slidenum">
              <a:rPr lang="en-US" sz="1000" smtClean="0"/>
              <a:pPr defTabSz="914400">
                <a:spcAft>
                  <a:spcPts val="600"/>
                </a:spcAft>
              </a:pPr>
              <a:t>3</a:t>
            </a:fld>
            <a:endParaRPr lang="en-US" sz="1000"/>
          </a:p>
        </p:txBody>
      </p:sp>
    </p:spTree>
    <p:extLst>
      <p:ext uri="{BB962C8B-B14F-4D97-AF65-F5344CB8AC3E}">
        <p14:creationId xmlns:p14="http://schemas.microsoft.com/office/powerpoint/2010/main" val="415771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F81E-803B-41EB-9960-FEB387D2813B}"/>
              </a:ext>
            </a:extLst>
          </p:cNvPr>
          <p:cNvSpPr>
            <a:spLocks noGrp="1"/>
          </p:cNvSpPr>
          <p:nvPr>
            <p:ph type="title"/>
          </p:nvPr>
        </p:nvSpPr>
        <p:spPr>
          <a:xfrm>
            <a:off x="161454" y="57458"/>
            <a:ext cx="11869089" cy="1176063"/>
          </a:xfrm>
        </p:spPr>
        <p:txBody>
          <a:bodyPr>
            <a:normAutofit/>
          </a:bodyPr>
          <a:lstStyle/>
          <a:p>
            <a:pPr algn="ctr"/>
            <a:r>
              <a:rPr lang="en-GB" sz="3600" b="1" dirty="0">
                <a:latin typeface="Times New Roman" panose="02020603050405020304" pitchFamily="18" charset="0"/>
                <a:cs typeface="Times New Roman" panose="02020603050405020304" pitchFamily="18" charset="0"/>
              </a:rPr>
              <a:t>Motivation</a:t>
            </a:r>
            <a:endParaRPr lang="en-US" sz="36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E627ECA-9D20-4CD4-B70A-A78A73BEC114}"/>
              </a:ext>
            </a:extLst>
          </p:cNvPr>
          <p:cNvSpPr>
            <a:spLocks noGrp="1"/>
          </p:cNvSpPr>
          <p:nvPr>
            <p:ph type="sldNum" sz="quarter" idx="12"/>
          </p:nvPr>
        </p:nvSpPr>
        <p:spPr/>
        <p:txBody>
          <a:bodyPr/>
          <a:lstStyle/>
          <a:p>
            <a:fld id="{A3A1CAF0-5C54-4693-A944-B9005369A5D2}" type="slidenum">
              <a:rPr lang="en-US" smtClean="0"/>
              <a:t>4</a:t>
            </a:fld>
            <a:endParaRPr lang="en-US"/>
          </a:p>
        </p:txBody>
      </p:sp>
      <p:sp>
        <p:nvSpPr>
          <p:cNvPr id="4" name="TextBox 3">
            <a:extLst>
              <a:ext uri="{FF2B5EF4-FFF2-40B4-BE49-F238E27FC236}">
                <a16:creationId xmlns:a16="http://schemas.microsoft.com/office/drawing/2014/main" id="{23EC215B-2D93-9CFE-A8EF-E4129716C658}"/>
              </a:ext>
            </a:extLst>
          </p:cNvPr>
          <p:cNvSpPr txBox="1"/>
          <p:nvPr/>
        </p:nvSpPr>
        <p:spPr>
          <a:xfrm>
            <a:off x="677054" y="1243875"/>
            <a:ext cx="10837888" cy="5016758"/>
          </a:xfrm>
          <a:prstGeom prst="rect">
            <a:avLst/>
          </a:prstGeom>
          <a:noFill/>
        </p:spPr>
        <p:txBody>
          <a:bodyPr wrap="square" rtlCol="0">
            <a:spAutoFit/>
          </a:bodyPr>
          <a:lstStyle/>
          <a:p>
            <a:pPr algn="just"/>
            <a:r>
              <a:rPr lang="en-GB" sz="2000" b="0" i="0" dirty="0">
                <a:effectLst/>
                <a:latin typeface="Times New Roman" panose="02020603050405020304" pitchFamily="18" charset="0"/>
                <a:cs typeface="Times New Roman" panose="02020603050405020304" pitchFamily="18" charset="0"/>
              </a:rPr>
              <a:t>The motivation behind art generation using neural style transfer projects lies in the fusion of artistic expression and artificial intelligence. Neural style transfer is a technique that leverages deep neural networks to apply the artistic style of one image (e.g., a painting) to the content of another image (e.g., a photograph).</a:t>
            </a:r>
            <a:r>
              <a:rPr lang="en-GB" sz="2000" b="0" i="0" dirty="0">
                <a:solidFill>
                  <a:srgbClr val="374151"/>
                </a:solidFill>
                <a:effectLst/>
                <a:latin typeface="Times New Roman" panose="02020603050405020304" pitchFamily="18" charset="0"/>
                <a:cs typeface="Times New Roman" panose="02020603050405020304" pitchFamily="18" charset="0"/>
              </a:rPr>
              <a:t> </a:t>
            </a:r>
            <a:r>
              <a:rPr lang="en-GB" sz="2000" b="0" i="0" dirty="0">
                <a:effectLst/>
                <a:latin typeface="Times New Roman" panose="02020603050405020304" pitchFamily="18" charset="0"/>
                <a:cs typeface="Times New Roman" panose="02020603050405020304" pitchFamily="18" charset="0"/>
              </a:rPr>
              <a:t>These projects showcase the potential of AI to contribute to the artistic process and inspire new forms of creative expression.</a:t>
            </a:r>
          </a:p>
          <a:p>
            <a:pPr algn="just"/>
            <a:endParaRPr lang="en-IN" sz="2000" dirty="0">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S</a:t>
            </a:r>
            <a:r>
              <a:rPr lang="en-GB" sz="2000" b="0" i="0" dirty="0">
                <a:effectLst/>
                <a:latin typeface="Times New Roman" panose="02020603050405020304" pitchFamily="18" charset="0"/>
                <a:cs typeface="Times New Roman" panose="02020603050405020304" pitchFamily="18" charset="0"/>
              </a:rPr>
              <a:t>ome key motivations for undertaking such projects:</a:t>
            </a:r>
          </a:p>
          <a:p>
            <a:pPr algn="just"/>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Blend of Styles</a:t>
            </a: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Experimentation with Styles</a:t>
            </a:r>
            <a:endParaRPr lang="en-IN" sz="2000" b="1"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Personalization and Customization</a:t>
            </a: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Understanding Neural Networks</a:t>
            </a:r>
            <a:endParaRPr lang="en-IN" sz="2000" b="1"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Visual Effects</a:t>
            </a:r>
            <a:r>
              <a:rPr lang="en-IN" sz="2000" b="1" i="0" dirty="0">
                <a:solidFill>
                  <a:srgbClr val="374151"/>
                </a:solidFill>
                <a:effectLst/>
                <a:latin typeface="Times New Roman" panose="02020603050405020304" pitchFamily="18" charset="0"/>
                <a:cs typeface="Times New Roman" panose="02020603050405020304" pitchFamily="18" charset="0"/>
              </a:rPr>
              <a:t> </a:t>
            </a:r>
            <a:r>
              <a:rPr lang="en-IN" sz="2000" b="1" i="0" dirty="0">
                <a:effectLst/>
                <a:latin typeface="Times New Roman" panose="02020603050405020304" pitchFamily="18" charset="0"/>
                <a:cs typeface="Times New Roman" panose="02020603050405020304" pitchFamily="18" charset="0"/>
              </a:rPr>
              <a:t>in media and entertainment</a:t>
            </a: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Inspiration from Art History</a:t>
            </a:r>
            <a:endParaRPr lang="en-IN" sz="20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Showcasing AI Capabilities</a:t>
            </a:r>
          </a:p>
          <a:p>
            <a:pPr marL="285750" indent="-285750" algn="jus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Advancements in Image Processing</a:t>
            </a:r>
            <a:r>
              <a:rPr lang="en-IN" sz="2000" b="0" i="0" dirty="0">
                <a:solidFill>
                  <a:srgbClr val="374151"/>
                </a:solidFill>
                <a:effectLst/>
                <a:latin typeface="Times New Roman" panose="02020603050405020304" pitchFamily="18" charset="0"/>
                <a:cs typeface="Times New Roman" panose="02020603050405020304" pitchFamily="18" charset="0"/>
              </a:rPr>
              <a:t> </a:t>
            </a:r>
            <a:endParaRPr lang="en-GB" sz="2000" dirty="0">
              <a:solidFill>
                <a:srgbClr val="374151"/>
              </a:solidFill>
              <a:latin typeface="Times New Roman" panose="02020603050405020304" pitchFamily="18" charset="0"/>
              <a:cs typeface="Times New Roman" panose="02020603050405020304" pitchFamily="18" charset="0"/>
            </a:endParaRPr>
          </a:p>
        </p:txBody>
      </p:sp>
      <p:pic>
        <p:nvPicPr>
          <p:cNvPr id="5" name="Picture 4" descr="A collage of pictures of a horse&#10;&#10;Description automatically generated">
            <a:extLst>
              <a:ext uri="{FF2B5EF4-FFF2-40B4-BE49-F238E27FC236}">
                <a16:creationId xmlns:a16="http://schemas.microsoft.com/office/drawing/2014/main" id="{1BD46B03-8ECA-D40C-2974-4C3481ED24B8}"/>
              </a:ext>
            </a:extLst>
          </p:cNvPr>
          <p:cNvPicPr>
            <a:picLocks noChangeAspect="1"/>
          </p:cNvPicPr>
          <p:nvPr/>
        </p:nvPicPr>
        <p:blipFill>
          <a:blip r:embed="rId2"/>
          <a:stretch>
            <a:fillRect/>
          </a:stretch>
        </p:blipFill>
        <p:spPr>
          <a:xfrm>
            <a:off x="7425612" y="3515418"/>
            <a:ext cx="3926633" cy="250322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69193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D6799-5337-4E94-83E8-F39B09806A2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Literature review</a:t>
            </a:r>
          </a:p>
        </p:txBody>
      </p:sp>
      <p:sp>
        <p:nvSpPr>
          <p:cNvPr id="3" name="Slide Number Placeholder 2">
            <a:extLst>
              <a:ext uri="{FF2B5EF4-FFF2-40B4-BE49-F238E27FC236}">
                <a16:creationId xmlns:a16="http://schemas.microsoft.com/office/drawing/2014/main" id="{1EB19B2F-8FAB-4D45-990A-AFB0F6AAE2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A3A1CAF0-5C54-4693-A944-B9005369A5D2}" type="slidenum">
              <a:rPr lang="en-US" smtClean="0"/>
              <a:pPr defTabSz="914400">
                <a:spcAft>
                  <a:spcPts val="600"/>
                </a:spcAft>
              </a:pPr>
              <a:t>5</a:t>
            </a:fld>
            <a:endParaRPr lang="en-US"/>
          </a:p>
        </p:txBody>
      </p:sp>
      <p:graphicFrame>
        <p:nvGraphicFramePr>
          <p:cNvPr id="4" name="Table 3">
            <a:extLst>
              <a:ext uri="{FF2B5EF4-FFF2-40B4-BE49-F238E27FC236}">
                <a16:creationId xmlns:a16="http://schemas.microsoft.com/office/drawing/2014/main" id="{7A872EDF-70A8-B458-E375-AB8F65AFD6A1}"/>
              </a:ext>
            </a:extLst>
          </p:cNvPr>
          <p:cNvGraphicFramePr>
            <a:graphicFrameLocks noGrp="1"/>
          </p:cNvGraphicFramePr>
          <p:nvPr>
            <p:extLst>
              <p:ext uri="{D42A27DB-BD31-4B8C-83A1-F6EECF244321}">
                <p14:modId xmlns:p14="http://schemas.microsoft.com/office/powerpoint/2010/main" val="1744571520"/>
              </p:ext>
            </p:extLst>
          </p:nvPr>
        </p:nvGraphicFramePr>
        <p:xfrm>
          <a:off x="933062" y="1675227"/>
          <a:ext cx="10217022" cy="4361677"/>
        </p:xfrm>
        <a:graphic>
          <a:graphicData uri="http://schemas.openxmlformats.org/drawingml/2006/table">
            <a:tbl>
              <a:tblPr firstRow="1" bandRow="1">
                <a:tableStyleId>{5C22544A-7EE6-4342-B048-85BDC9FD1C3A}</a:tableStyleId>
              </a:tblPr>
              <a:tblGrid>
                <a:gridCol w="1436631">
                  <a:extLst>
                    <a:ext uri="{9D8B030D-6E8A-4147-A177-3AD203B41FA5}">
                      <a16:colId xmlns:a16="http://schemas.microsoft.com/office/drawing/2014/main" val="2440761489"/>
                    </a:ext>
                  </a:extLst>
                </a:gridCol>
                <a:gridCol w="1808572">
                  <a:extLst>
                    <a:ext uri="{9D8B030D-6E8A-4147-A177-3AD203B41FA5}">
                      <a16:colId xmlns:a16="http://schemas.microsoft.com/office/drawing/2014/main" val="52729958"/>
                    </a:ext>
                  </a:extLst>
                </a:gridCol>
                <a:gridCol w="1271729">
                  <a:extLst>
                    <a:ext uri="{9D8B030D-6E8A-4147-A177-3AD203B41FA5}">
                      <a16:colId xmlns:a16="http://schemas.microsoft.com/office/drawing/2014/main" val="1170631154"/>
                    </a:ext>
                  </a:extLst>
                </a:gridCol>
                <a:gridCol w="1903480">
                  <a:extLst>
                    <a:ext uri="{9D8B030D-6E8A-4147-A177-3AD203B41FA5}">
                      <a16:colId xmlns:a16="http://schemas.microsoft.com/office/drawing/2014/main" val="1533348730"/>
                    </a:ext>
                  </a:extLst>
                </a:gridCol>
                <a:gridCol w="1923936">
                  <a:extLst>
                    <a:ext uri="{9D8B030D-6E8A-4147-A177-3AD203B41FA5}">
                      <a16:colId xmlns:a16="http://schemas.microsoft.com/office/drawing/2014/main" val="18160456"/>
                    </a:ext>
                  </a:extLst>
                </a:gridCol>
                <a:gridCol w="1872674">
                  <a:extLst>
                    <a:ext uri="{9D8B030D-6E8A-4147-A177-3AD203B41FA5}">
                      <a16:colId xmlns:a16="http://schemas.microsoft.com/office/drawing/2014/main" val="1063398631"/>
                    </a:ext>
                  </a:extLst>
                </a:gridCol>
              </a:tblGrid>
              <a:tr h="348934">
                <a:tc>
                  <a:txBody>
                    <a:bodyPr/>
                    <a:lstStyle/>
                    <a:p>
                      <a:pPr algn="ctr"/>
                      <a:r>
                        <a:rPr lang="en-IN" sz="1600"/>
                        <a:t>source</a:t>
                      </a:r>
                    </a:p>
                  </a:txBody>
                  <a:tcPr marL="79895" marR="79895" marT="39947" marB="39947"/>
                </a:tc>
                <a:tc>
                  <a:txBody>
                    <a:bodyPr/>
                    <a:lstStyle/>
                    <a:p>
                      <a:pPr algn="ctr"/>
                      <a:r>
                        <a:rPr lang="en-IN" sz="1600"/>
                        <a:t>Author</a:t>
                      </a:r>
                    </a:p>
                  </a:txBody>
                  <a:tcPr marL="79895" marR="79895" marT="39947" marB="39947"/>
                </a:tc>
                <a:tc>
                  <a:txBody>
                    <a:bodyPr/>
                    <a:lstStyle/>
                    <a:p>
                      <a:pPr algn="ctr"/>
                      <a:r>
                        <a:rPr lang="en-IN" sz="1600"/>
                        <a:t> Year</a:t>
                      </a:r>
                    </a:p>
                  </a:txBody>
                  <a:tcPr marL="79895" marR="79895" marT="39947" marB="39947"/>
                </a:tc>
                <a:tc>
                  <a:txBody>
                    <a:bodyPr/>
                    <a:lstStyle/>
                    <a:p>
                      <a:r>
                        <a:rPr lang="en-IN" sz="1600" b="0" i="0" kern="1200">
                          <a:solidFill>
                            <a:schemeClr val="lt1"/>
                          </a:solidFill>
                          <a:effectLst/>
                          <a:latin typeface="+mn-lt"/>
                          <a:ea typeface="+mn-ea"/>
                          <a:cs typeface="+mn-cs"/>
                        </a:rPr>
                        <a:t>Methodology</a:t>
                      </a:r>
                      <a:endParaRPr lang="en-IN" sz="1600"/>
                    </a:p>
                  </a:txBody>
                  <a:tcPr marL="79895" marR="79895" marT="39947" marB="39947"/>
                </a:tc>
                <a:tc>
                  <a:txBody>
                    <a:bodyPr/>
                    <a:lstStyle/>
                    <a:p>
                      <a:r>
                        <a:rPr lang="en-IN" sz="1600" b="0" i="0" kern="1200">
                          <a:solidFill>
                            <a:schemeClr val="lt1"/>
                          </a:solidFill>
                          <a:effectLst/>
                          <a:latin typeface="+mn-lt"/>
                          <a:ea typeface="+mn-ea"/>
                          <a:cs typeface="+mn-cs"/>
                        </a:rPr>
                        <a:t>Key Findings</a:t>
                      </a:r>
                      <a:endParaRPr lang="en-IN" sz="1600"/>
                    </a:p>
                  </a:txBody>
                  <a:tcPr marL="79895" marR="79895" marT="39947" marB="39947"/>
                </a:tc>
                <a:tc>
                  <a:txBody>
                    <a:bodyPr/>
                    <a:lstStyle/>
                    <a:p>
                      <a:r>
                        <a:rPr lang="en-IN" sz="1600"/>
                        <a:t>Limitations</a:t>
                      </a:r>
                    </a:p>
                  </a:txBody>
                  <a:tcPr marL="79895" marR="79895" marT="39947" marB="39947"/>
                </a:tc>
                <a:extLst>
                  <a:ext uri="{0D108BD9-81ED-4DB2-BD59-A6C34878D82A}">
                    <a16:rowId xmlns:a16="http://schemas.microsoft.com/office/drawing/2014/main" val="4037330280"/>
                  </a:ext>
                </a:extLst>
              </a:tr>
              <a:tr h="1062663">
                <a:tc>
                  <a:txBody>
                    <a:bodyPr/>
                    <a:lstStyle/>
                    <a:p>
                      <a:pPr algn="ctr"/>
                      <a:r>
                        <a:rPr lang="en-IN" sz="1600"/>
                        <a:t>1</a:t>
                      </a:r>
                    </a:p>
                  </a:txBody>
                  <a:tcPr marL="79895" marR="79895" marT="39947" marB="39947"/>
                </a:tc>
                <a:tc>
                  <a:txBody>
                    <a:bodyPr/>
                    <a:lstStyle/>
                    <a:p>
                      <a:r>
                        <a:rPr lang="en-IN" sz="1600" b="0" i="0" kern="1200" dirty="0">
                          <a:solidFill>
                            <a:schemeClr val="dk1"/>
                          </a:solidFill>
                          <a:effectLst/>
                          <a:latin typeface="+mn-lt"/>
                          <a:ea typeface="+mn-ea"/>
                          <a:cs typeface="+mn-cs"/>
                        </a:rPr>
                        <a:t>Gatys et al.</a:t>
                      </a:r>
                      <a:endParaRPr lang="en-IN" sz="1600" dirty="0"/>
                    </a:p>
                  </a:txBody>
                  <a:tcPr marL="79895" marR="79895" marT="39947" marB="39947"/>
                </a:tc>
                <a:tc>
                  <a:txBody>
                    <a:bodyPr/>
                    <a:lstStyle/>
                    <a:p>
                      <a:r>
                        <a:rPr lang="en-IN" sz="1600"/>
                        <a:t>2015</a:t>
                      </a:r>
                    </a:p>
                  </a:txBody>
                  <a:tcPr marL="79895" marR="79895" marT="39947" marB="39947"/>
                </a:tc>
                <a:tc>
                  <a:txBody>
                    <a:bodyPr/>
                    <a:lstStyle/>
                    <a:p>
                      <a:r>
                        <a:rPr lang="en-IN" sz="1600" b="0" i="0" kern="1200">
                          <a:solidFill>
                            <a:schemeClr val="dk1"/>
                          </a:solidFill>
                          <a:effectLst/>
                          <a:latin typeface="+mn-lt"/>
                          <a:ea typeface="+mn-ea"/>
                          <a:cs typeface="+mn-cs"/>
                        </a:rPr>
                        <a:t>Neural Style Transfer (NST)</a:t>
                      </a:r>
                      <a:endParaRPr lang="en-IN" sz="1600"/>
                    </a:p>
                  </a:txBody>
                  <a:tcPr marL="79895" marR="79895" marT="39947" marB="39947"/>
                </a:tc>
                <a:tc>
                  <a:txBody>
                    <a:bodyPr/>
                    <a:lstStyle/>
                    <a:p>
                      <a:r>
                        <a:rPr lang="en-GB" sz="1600" b="0" i="0" kern="1200">
                          <a:solidFill>
                            <a:schemeClr val="dk1"/>
                          </a:solidFill>
                          <a:effectLst/>
                          <a:latin typeface="+mn-lt"/>
                          <a:ea typeface="+mn-ea"/>
                          <a:cs typeface="+mn-cs"/>
                        </a:rPr>
                        <a:t>Introduces NST using deep neural networks</a:t>
                      </a:r>
                      <a:endParaRPr lang="en-IN" sz="1600"/>
                    </a:p>
                  </a:txBody>
                  <a:tcPr marL="79895" marR="79895" marT="39947" marB="39947"/>
                </a:tc>
                <a:tc>
                  <a:txBody>
                    <a:bodyPr/>
                    <a:lstStyle/>
                    <a:p>
                      <a:pPr algn="l"/>
                      <a:r>
                        <a:rPr lang="en-GB" sz="1600" b="0" i="0" kern="1200">
                          <a:solidFill>
                            <a:schemeClr val="dk1"/>
                          </a:solidFill>
                          <a:effectLst/>
                          <a:latin typeface="+mn-lt"/>
                          <a:ea typeface="+mn-ea"/>
                          <a:cs typeface="+mn-cs"/>
                        </a:rPr>
                        <a:t>Limited customization, lack of spatial coherence</a:t>
                      </a:r>
                      <a:endParaRPr lang="en-IN" sz="1600"/>
                    </a:p>
                  </a:txBody>
                  <a:tcPr marL="79895" marR="79895" marT="39947" marB="39947"/>
                </a:tc>
                <a:extLst>
                  <a:ext uri="{0D108BD9-81ED-4DB2-BD59-A6C34878D82A}">
                    <a16:rowId xmlns:a16="http://schemas.microsoft.com/office/drawing/2014/main" val="1821488047"/>
                  </a:ext>
                </a:extLst>
              </a:tr>
              <a:tr h="1062663">
                <a:tc>
                  <a:txBody>
                    <a:bodyPr/>
                    <a:lstStyle/>
                    <a:p>
                      <a:pPr algn="ctr"/>
                      <a:r>
                        <a:rPr lang="en-IN" sz="1600"/>
                        <a:t>2</a:t>
                      </a:r>
                    </a:p>
                  </a:txBody>
                  <a:tcPr marL="79895" marR="79895" marT="39947" marB="39947"/>
                </a:tc>
                <a:tc>
                  <a:txBody>
                    <a:bodyPr/>
                    <a:lstStyle/>
                    <a:p>
                      <a:r>
                        <a:rPr lang="en-IN" sz="1600" b="0" i="0" kern="1200" dirty="0">
                          <a:solidFill>
                            <a:schemeClr val="dk1"/>
                          </a:solidFill>
                          <a:effectLst/>
                          <a:latin typeface="+mn-lt"/>
                          <a:ea typeface="+mn-ea"/>
                          <a:cs typeface="+mn-cs"/>
                        </a:rPr>
                        <a:t>Ulyanov et al.</a:t>
                      </a:r>
                      <a:endParaRPr lang="en-IN" sz="1600" dirty="0"/>
                    </a:p>
                  </a:txBody>
                  <a:tcPr marL="79895" marR="79895" marT="39947" marB="39947"/>
                </a:tc>
                <a:tc>
                  <a:txBody>
                    <a:bodyPr/>
                    <a:lstStyle/>
                    <a:p>
                      <a:r>
                        <a:rPr lang="en-IN" sz="1600"/>
                        <a:t>2016</a:t>
                      </a:r>
                    </a:p>
                  </a:txBody>
                  <a:tcPr marL="79895" marR="79895" marT="39947" marB="39947"/>
                </a:tc>
                <a:tc>
                  <a:txBody>
                    <a:bodyPr/>
                    <a:lstStyle/>
                    <a:p>
                      <a:r>
                        <a:rPr lang="en-IN" sz="1600" b="0" i="0" kern="1200" dirty="0">
                          <a:solidFill>
                            <a:schemeClr val="dk1"/>
                          </a:solidFill>
                          <a:effectLst/>
                          <a:latin typeface="+mn-lt"/>
                          <a:ea typeface="+mn-ea"/>
                          <a:cs typeface="+mn-cs"/>
                        </a:rPr>
                        <a:t>Instance Normalization for NST</a:t>
                      </a:r>
                      <a:endParaRPr lang="en-IN" sz="1600" dirty="0"/>
                    </a:p>
                  </a:txBody>
                  <a:tcPr marL="79895" marR="79895" marT="39947" marB="39947"/>
                </a:tc>
                <a:tc>
                  <a:txBody>
                    <a:bodyPr/>
                    <a:lstStyle/>
                    <a:p>
                      <a:r>
                        <a:rPr lang="en-GB" sz="1600" b="0" i="0" kern="1200" dirty="0">
                          <a:solidFill>
                            <a:schemeClr val="dk1"/>
                          </a:solidFill>
                          <a:effectLst/>
                          <a:latin typeface="+mn-lt"/>
                          <a:ea typeface="+mn-ea"/>
                          <a:cs typeface="+mn-cs"/>
                        </a:rPr>
                        <a:t>Improves NST with instance normalization</a:t>
                      </a:r>
                      <a:endParaRPr lang="en-IN" sz="1600" dirty="0"/>
                    </a:p>
                  </a:txBody>
                  <a:tcPr marL="79895" marR="79895" marT="39947" marB="39947"/>
                </a:tc>
                <a:tc>
                  <a:txBody>
                    <a:bodyPr/>
                    <a:lstStyle/>
                    <a:p>
                      <a:pPr algn="l"/>
                      <a:r>
                        <a:rPr lang="en-GB" sz="1600" b="0" i="0" kern="1200">
                          <a:solidFill>
                            <a:schemeClr val="dk1"/>
                          </a:solidFill>
                          <a:effectLst/>
                          <a:latin typeface="+mn-lt"/>
                          <a:ea typeface="+mn-ea"/>
                          <a:cs typeface="+mn-cs"/>
                        </a:rPr>
                        <a:t>Limited exploration of diverse artistic styles </a:t>
                      </a:r>
                      <a:endParaRPr lang="en-IN" sz="1600"/>
                    </a:p>
                  </a:txBody>
                  <a:tcPr marL="79895" marR="79895" marT="39947" marB="39947"/>
                </a:tc>
                <a:extLst>
                  <a:ext uri="{0D108BD9-81ED-4DB2-BD59-A6C34878D82A}">
                    <a16:rowId xmlns:a16="http://schemas.microsoft.com/office/drawing/2014/main" val="2892401599"/>
                  </a:ext>
                </a:extLst>
              </a:tr>
              <a:tr h="1062663">
                <a:tc>
                  <a:txBody>
                    <a:bodyPr/>
                    <a:lstStyle/>
                    <a:p>
                      <a:pPr algn="ctr"/>
                      <a:r>
                        <a:rPr lang="en-IN" sz="1600"/>
                        <a:t>3</a:t>
                      </a:r>
                    </a:p>
                  </a:txBody>
                  <a:tcPr marL="79895" marR="79895" marT="39947" marB="39947"/>
                </a:tc>
                <a:tc>
                  <a:txBody>
                    <a:bodyPr/>
                    <a:lstStyle/>
                    <a:p>
                      <a:r>
                        <a:rPr lang="en-IN" sz="1600" b="0" i="0" kern="1200" dirty="0">
                          <a:solidFill>
                            <a:schemeClr val="dk1"/>
                          </a:solidFill>
                          <a:effectLst/>
                          <a:latin typeface="+mn-lt"/>
                          <a:ea typeface="+mn-ea"/>
                          <a:cs typeface="+mn-cs"/>
                        </a:rPr>
                        <a:t>Liao et al. </a:t>
                      </a:r>
                      <a:endParaRPr lang="en-IN" sz="1600" dirty="0"/>
                    </a:p>
                  </a:txBody>
                  <a:tcPr marL="79895" marR="79895" marT="39947" marB="39947"/>
                </a:tc>
                <a:tc>
                  <a:txBody>
                    <a:bodyPr/>
                    <a:lstStyle/>
                    <a:p>
                      <a:r>
                        <a:rPr lang="en-IN" sz="1600"/>
                        <a:t>2017</a:t>
                      </a:r>
                    </a:p>
                  </a:txBody>
                  <a:tcPr marL="79895" marR="79895" marT="39947" marB="39947"/>
                </a:tc>
                <a:tc>
                  <a:txBody>
                    <a:bodyPr/>
                    <a:lstStyle/>
                    <a:p>
                      <a:r>
                        <a:rPr lang="en-IN" sz="1600" b="0" i="0" kern="1200" dirty="0">
                          <a:solidFill>
                            <a:schemeClr val="dk1"/>
                          </a:solidFill>
                          <a:effectLst/>
                          <a:latin typeface="+mn-lt"/>
                          <a:ea typeface="+mn-ea"/>
                          <a:cs typeface="+mn-cs"/>
                        </a:rPr>
                        <a:t>Adaptive Instance Normalization</a:t>
                      </a:r>
                      <a:endParaRPr lang="en-IN" sz="1600" dirty="0"/>
                    </a:p>
                  </a:txBody>
                  <a:tcPr marL="79895" marR="79895" marT="39947" marB="39947"/>
                </a:tc>
                <a:tc>
                  <a:txBody>
                    <a:bodyPr/>
                    <a:lstStyle/>
                    <a:p>
                      <a:r>
                        <a:rPr lang="en-IN" sz="1600" b="0" i="0" kern="1200" dirty="0">
                          <a:solidFill>
                            <a:schemeClr val="dk1"/>
                          </a:solidFill>
                          <a:effectLst/>
                          <a:latin typeface="+mn-lt"/>
                          <a:ea typeface="+mn-ea"/>
                          <a:cs typeface="+mn-cs"/>
                        </a:rPr>
                        <a:t>Proposes adaptive instance normalization in NST</a:t>
                      </a:r>
                    </a:p>
                  </a:txBody>
                  <a:tcPr marL="79895" marR="79895" marT="39947" marB="39947"/>
                </a:tc>
                <a:tc>
                  <a:txBody>
                    <a:bodyPr/>
                    <a:lstStyle/>
                    <a:p>
                      <a:pPr algn="l"/>
                      <a:r>
                        <a:rPr lang="en-GB" sz="1600" b="0" i="0" kern="1200">
                          <a:solidFill>
                            <a:schemeClr val="dk1"/>
                          </a:solidFill>
                          <a:effectLst/>
                          <a:latin typeface="+mn-lt"/>
                          <a:ea typeface="+mn-ea"/>
                          <a:cs typeface="+mn-cs"/>
                        </a:rPr>
                        <a:t>Overfitting to training data, lack of user control </a:t>
                      </a:r>
                      <a:endParaRPr lang="en-IN" sz="1600"/>
                    </a:p>
                  </a:txBody>
                  <a:tcPr marL="79895" marR="79895" marT="39947" marB="39947"/>
                </a:tc>
                <a:extLst>
                  <a:ext uri="{0D108BD9-81ED-4DB2-BD59-A6C34878D82A}">
                    <a16:rowId xmlns:a16="http://schemas.microsoft.com/office/drawing/2014/main" val="11876931"/>
                  </a:ext>
                </a:extLst>
              </a:tr>
              <a:tr h="824754">
                <a:tc>
                  <a:txBody>
                    <a:bodyPr/>
                    <a:lstStyle/>
                    <a:p>
                      <a:pPr algn="ctr"/>
                      <a:r>
                        <a:rPr lang="en-IN" sz="1600"/>
                        <a:t>4</a:t>
                      </a:r>
                    </a:p>
                  </a:txBody>
                  <a:tcPr marL="79895" marR="79895" marT="39947" marB="39947"/>
                </a:tc>
                <a:tc>
                  <a:txBody>
                    <a:bodyPr/>
                    <a:lstStyle/>
                    <a:p>
                      <a:r>
                        <a:rPr lang="en-IN" sz="1600" b="0" i="0" kern="1200" dirty="0">
                          <a:solidFill>
                            <a:schemeClr val="dk1"/>
                          </a:solidFill>
                          <a:effectLst/>
                          <a:latin typeface="+mn-lt"/>
                          <a:ea typeface="+mn-ea"/>
                          <a:cs typeface="+mn-cs"/>
                        </a:rPr>
                        <a:t>Jing et al. </a:t>
                      </a:r>
                      <a:endParaRPr lang="en-IN" sz="1600" dirty="0"/>
                    </a:p>
                  </a:txBody>
                  <a:tcPr marL="79895" marR="79895" marT="39947" marB="39947"/>
                </a:tc>
                <a:tc>
                  <a:txBody>
                    <a:bodyPr/>
                    <a:lstStyle/>
                    <a:p>
                      <a:r>
                        <a:rPr lang="en-IN" sz="1600" b="0" i="0" kern="1200">
                          <a:solidFill>
                            <a:schemeClr val="dk1"/>
                          </a:solidFill>
                          <a:effectLst/>
                          <a:latin typeface="+mn-lt"/>
                          <a:ea typeface="+mn-ea"/>
                          <a:cs typeface="+mn-cs"/>
                        </a:rPr>
                        <a:t>2018 </a:t>
                      </a:r>
                      <a:endParaRPr lang="en-IN" sz="1600"/>
                    </a:p>
                  </a:txBody>
                  <a:tcPr marL="79895" marR="79895" marT="39947" marB="39947"/>
                </a:tc>
                <a:tc>
                  <a:txBody>
                    <a:bodyPr/>
                    <a:lstStyle/>
                    <a:p>
                      <a:r>
                        <a:rPr lang="en-GB" sz="1600" b="0" i="0" kern="1200" dirty="0">
                          <a:solidFill>
                            <a:schemeClr val="dk1"/>
                          </a:solidFill>
                          <a:effectLst/>
                          <a:latin typeface="+mn-lt"/>
                          <a:ea typeface="+mn-ea"/>
                          <a:cs typeface="+mn-cs"/>
                        </a:rPr>
                        <a:t>Arbitrary Style Transfer with CNN</a:t>
                      </a:r>
                      <a:endParaRPr lang="en-IN" sz="1600" dirty="0"/>
                    </a:p>
                  </a:txBody>
                  <a:tcPr marL="79895" marR="79895" marT="39947" marB="39947"/>
                </a:tc>
                <a:tc>
                  <a:txBody>
                    <a:bodyPr/>
                    <a:lstStyle/>
                    <a:p>
                      <a:r>
                        <a:rPr lang="en-GB" sz="1600" b="0" i="0" kern="1200">
                          <a:solidFill>
                            <a:schemeClr val="dk1"/>
                          </a:solidFill>
                          <a:effectLst/>
                          <a:latin typeface="+mn-lt"/>
                          <a:ea typeface="+mn-ea"/>
                          <a:cs typeface="+mn-cs"/>
                        </a:rPr>
                        <a:t>Applies arbitrary style transfer with CNN </a:t>
                      </a:r>
                      <a:endParaRPr lang="en-IN" sz="1600"/>
                    </a:p>
                  </a:txBody>
                  <a:tcPr marL="79895" marR="79895" marT="39947" marB="39947"/>
                </a:tc>
                <a:tc>
                  <a:txBody>
                    <a:bodyPr/>
                    <a:lstStyle/>
                    <a:p>
                      <a:pPr algn="l"/>
                      <a:r>
                        <a:rPr lang="en-GB" sz="1600" b="0" i="0" kern="1200" dirty="0">
                          <a:solidFill>
                            <a:schemeClr val="dk1"/>
                          </a:solidFill>
                          <a:effectLst/>
                          <a:latin typeface="+mn-lt"/>
                          <a:ea typeface="+mn-ea"/>
                          <a:cs typeface="+mn-cs"/>
                        </a:rPr>
                        <a:t>Limited exploration of temporal aspects</a:t>
                      </a:r>
                      <a:endParaRPr lang="en-IN" sz="1600" dirty="0"/>
                    </a:p>
                  </a:txBody>
                  <a:tcPr marL="79895" marR="79895" marT="39947" marB="39947"/>
                </a:tc>
                <a:extLst>
                  <a:ext uri="{0D108BD9-81ED-4DB2-BD59-A6C34878D82A}">
                    <a16:rowId xmlns:a16="http://schemas.microsoft.com/office/drawing/2014/main" val="2031241823"/>
                  </a:ext>
                </a:extLst>
              </a:tr>
            </a:tbl>
          </a:graphicData>
        </a:graphic>
      </p:graphicFrame>
    </p:spTree>
    <p:extLst>
      <p:ext uri="{BB962C8B-B14F-4D97-AF65-F5344CB8AC3E}">
        <p14:creationId xmlns:p14="http://schemas.microsoft.com/office/powerpoint/2010/main" val="108710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389D9D-7D39-4050-B30F-9DB5274C5995}"/>
              </a:ext>
            </a:extLst>
          </p:cNvPr>
          <p:cNvSpPr>
            <a:spLocks noGrp="1"/>
          </p:cNvSpPr>
          <p:nvPr>
            <p:ph type="title"/>
          </p:nvPr>
        </p:nvSpPr>
        <p:spPr>
          <a:xfrm>
            <a:off x="-1" y="365125"/>
            <a:ext cx="12188951" cy="1325563"/>
          </a:xfrm>
        </p:spPr>
        <p:txBody>
          <a:bodyPr vert="horz" lIns="91440" tIns="45720" rIns="91440" bIns="45720" rtlCol="0" anchor="ctr">
            <a:normAutofit/>
          </a:bodyPr>
          <a:lstStyle/>
          <a:p>
            <a:pPr algn="ctr"/>
            <a:r>
              <a:rPr lang="en-US" sz="3600" b="1" kern="1200" dirty="0">
                <a:solidFill>
                  <a:schemeClr val="tx1"/>
                </a:solidFill>
                <a:latin typeface="Times New Roman" panose="02020603050405020304" pitchFamily="18" charset="0"/>
                <a:cs typeface="Times New Roman" panose="02020603050405020304" pitchFamily="18" charset="0"/>
              </a:rPr>
              <a:t>Proposed problem statement</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7AF13833-5F96-0F55-9FC8-4F294DD004E4}"/>
              </a:ext>
            </a:extLst>
          </p:cNvPr>
          <p:cNvSpPr txBox="1"/>
          <p:nvPr/>
        </p:nvSpPr>
        <p:spPr>
          <a:xfrm>
            <a:off x="1202094" y="2055812"/>
            <a:ext cx="10515600" cy="4351338"/>
          </a:xfrm>
          <a:prstGeom prst="rect">
            <a:avLst/>
          </a:prstGeom>
        </p:spPr>
        <p:txBody>
          <a:bodyPr vert="horz" lIns="91440" tIns="45720" rIns="91440" bIns="45720" rtlCol="0">
            <a:normAutofit/>
          </a:bodyPr>
          <a:lstStyle/>
          <a:p>
            <a:pPr indent="-228600" algn="just" defTabSz="9144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Artists, designers, and enthusiasts lack a seamless and user-friendly platform for artistic expression through neural style transfer. Existing tools fall short in providing a dynamic and intuitive approach to blend diverse artistic styles, limiting creative possibilities. The absence of a unified solution hinders the generation of visually captivating artworks, digital art creation, and effective image enhancement. The challenge is to develop an innovative application that not only addresses these limitations but also accommodates users with varying levels of artistic expertise. This project aims to bridge the gap by creating a user-centric, accessible, and efficient neural style transfer platform, opening new horizons in design, content generation, and creative tools.</a:t>
            </a:r>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342BF1C-539D-436B-8F7B-1C42671CD6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A3A1CAF0-5C54-4693-A944-B9005369A5D2}" type="slidenum">
              <a:rPr lang="en-US"/>
              <a:pPr defTabSz="914400">
                <a:spcAft>
                  <a:spcPts val="600"/>
                </a:spcAft>
              </a:pPr>
              <a:t>6</a:t>
            </a:fld>
            <a:endParaRPr lang="en-US"/>
          </a:p>
        </p:txBody>
      </p:sp>
    </p:spTree>
    <p:extLst>
      <p:ext uri="{BB962C8B-B14F-4D97-AF65-F5344CB8AC3E}">
        <p14:creationId xmlns:p14="http://schemas.microsoft.com/office/powerpoint/2010/main" val="196586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DDD97-803E-4DAE-94D0-44F2BBCA0F55}"/>
              </a:ext>
            </a:extLst>
          </p:cNvPr>
          <p:cNvSpPr>
            <a:spLocks noGrp="1"/>
          </p:cNvSpPr>
          <p:nvPr>
            <p:ph type="title"/>
          </p:nvPr>
        </p:nvSpPr>
        <p:spPr>
          <a:xfrm>
            <a:off x="244506" y="1632856"/>
            <a:ext cx="3610564" cy="2501979"/>
          </a:xfrm>
        </p:spPr>
        <p:txBody>
          <a:bodyPr anchor="b">
            <a:normAutofit/>
          </a:bodyPr>
          <a:lstStyle/>
          <a:p>
            <a:pPr algn="r"/>
            <a:r>
              <a:rPr lang="en-GB" sz="4000" b="1" dirty="0">
                <a:solidFill>
                  <a:srgbClr val="FFFFFF"/>
                </a:solidFill>
                <a:latin typeface="Times New Roman" panose="02020603050405020304" pitchFamily="18" charset="0"/>
                <a:cs typeface="Times New Roman" panose="02020603050405020304" pitchFamily="18" charset="0"/>
              </a:rPr>
              <a:t>Proposed approach of the work</a:t>
            </a:r>
            <a:endParaRPr lang="en-IN" sz="4000" dirty="0">
              <a:solidFill>
                <a:srgbClr val="FFFFFF"/>
              </a:solidFill>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568B7AA4-B2FC-DFF1-2BE6-9CE8191097DF}"/>
              </a:ext>
            </a:extLst>
          </p:cNvPr>
          <p:cNvSpPr>
            <a:spLocks noGrp="1"/>
          </p:cNvSpPr>
          <p:nvPr>
            <p:ph idx="1"/>
          </p:nvPr>
        </p:nvSpPr>
        <p:spPr>
          <a:xfrm>
            <a:off x="4458450" y="1104015"/>
            <a:ext cx="3519605" cy="4923561"/>
          </a:xfrm>
        </p:spPr>
        <p:txBody>
          <a:bodyPr anchor="ctr">
            <a:normAutofit/>
          </a:bodyPr>
          <a:lstStyle/>
          <a:p>
            <a:pPr indent="-201168" algn="just" defTabSz="402336">
              <a:lnSpc>
                <a:spcPct val="90000"/>
              </a:lnSpc>
              <a:spcAft>
                <a:spcPts val="528"/>
              </a:spcAft>
              <a:buFont typeface="Arial" panose="020B0604020202020204" pitchFamily="34" charset="0"/>
              <a:buChar char="•"/>
            </a:pPr>
            <a:r>
              <a:rPr lang="en-US" sz="2000" kern="1200" dirty="0">
                <a:solidFill>
                  <a:schemeClr val="tx1"/>
                </a:solidFill>
                <a:latin typeface="Times New Roman" panose="02020603050405020304" pitchFamily="18" charset="0"/>
                <a:cs typeface="Times New Roman" panose="02020603050405020304" pitchFamily="18" charset="0"/>
              </a:rPr>
              <a:t>NST involves two main steps: extracting features from content and style images and combining these features to generate a new image.</a:t>
            </a:r>
          </a:p>
          <a:p>
            <a:pPr indent="-201168" algn="just" defTabSz="402336">
              <a:lnSpc>
                <a:spcPct val="90000"/>
              </a:lnSpc>
              <a:spcAft>
                <a:spcPts val="528"/>
              </a:spcAft>
              <a:buFont typeface="Arial" panose="020B0604020202020204" pitchFamily="34" charset="0"/>
              <a:buChar char="•"/>
            </a:pPr>
            <a:r>
              <a:rPr lang="en-US" sz="2000" kern="1200" dirty="0">
                <a:solidFill>
                  <a:schemeClr val="tx1"/>
                </a:solidFill>
                <a:latin typeface="Times New Roman" panose="02020603050405020304" pitchFamily="18" charset="0"/>
                <a:cs typeface="Times New Roman" panose="02020603050405020304" pitchFamily="18" charset="0"/>
              </a:rPr>
              <a:t>Content features are extracted from a pre-trained convolutional neural network (CNN), which learns to recognize objects and shapes.</a:t>
            </a:r>
          </a:p>
          <a:p>
            <a:pPr indent="-201168" algn="just" defTabSz="402336">
              <a:lnSpc>
                <a:spcPct val="90000"/>
              </a:lnSpc>
              <a:spcAft>
                <a:spcPts val="528"/>
              </a:spcAft>
              <a:buFont typeface="Arial" panose="020B0604020202020204" pitchFamily="34" charset="0"/>
              <a:buChar char="•"/>
            </a:pPr>
            <a:r>
              <a:rPr lang="en-US" sz="2000" kern="1200" dirty="0">
                <a:solidFill>
                  <a:schemeClr val="tx1"/>
                </a:solidFill>
                <a:latin typeface="Times New Roman" panose="02020603050405020304" pitchFamily="18" charset="0"/>
                <a:cs typeface="Times New Roman" panose="02020603050405020304" pitchFamily="18" charset="0"/>
              </a:rPr>
              <a:t>Style features are extracted by analyzing the correlations between different filters of the CNN.</a:t>
            </a:r>
            <a:endParaRPr lang="en-US" sz="2000" dirty="0">
              <a:latin typeface="Times New Roman" panose="02020603050405020304" pitchFamily="18" charset="0"/>
              <a:cs typeface="Times New Roman" panose="02020603050405020304" pitchFamily="18" charset="0"/>
            </a:endParaRPr>
          </a:p>
        </p:txBody>
      </p:sp>
      <p:pic>
        <p:nvPicPr>
          <p:cNvPr id="5" name="Content Placeholder 4" descr="A diagram of a bear">
            <a:extLst>
              <a:ext uri="{FF2B5EF4-FFF2-40B4-BE49-F238E27FC236}">
                <a16:creationId xmlns:a16="http://schemas.microsoft.com/office/drawing/2014/main" id="{49C3DCBD-15F8-C25C-FF49-1EB58F10D1FC}"/>
              </a:ext>
            </a:extLst>
          </p:cNvPr>
          <p:cNvPicPr>
            <a:picLocks noChangeAspect="1"/>
          </p:cNvPicPr>
          <p:nvPr/>
        </p:nvPicPr>
        <p:blipFill>
          <a:blip r:embed="rId2"/>
          <a:stretch>
            <a:fillRect/>
          </a:stretch>
        </p:blipFill>
        <p:spPr>
          <a:xfrm>
            <a:off x="8067766" y="671400"/>
            <a:ext cx="4084610" cy="2556992"/>
          </a:xfrm>
          <a:prstGeom prst="rect">
            <a:avLst/>
          </a:prstGeom>
        </p:spPr>
      </p:pic>
      <p:pic>
        <p:nvPicPr>
          <p:cNvPr id="6" name="Picture 5" descr="A diagram of a person's loss">
            <a:extLst>
              <a:ext uri="{FF2B5EF4-FFF2-40B4-BE49-F238E27FC236}">
                <a16:creationId xmlns:a16="http://schemas.microsoft.com/office/drawing/2014/main" id="{D7E5A874-E3B2-92D7-D4A3-CEAC88B77719}"/>
              </a:ext>
            </a:extLst>
          </p:cNvPr>
          <p:cNvPicPr>
            <a:picLocks noChangeAspect="1"/>
          </p:cNvPicPr>
          <p:nvPr/>
        </p:nvPicPr>
        <p:blipFill>
          <a:blip r:embed="rId3"/>
          <a:stretch>
            <a:fillRect/>
          </a:stretch>
        </p:blipFill>
        <p:spPr>
          <a:xfrm>
            <a:off x="8398671" y="3778189"/>
            <a:ext cx="3189949" cy="2408411"/>
          </a:xfrm>
          <a:prstGeom prst="rect">
            <a:avLst/>
          </a:prstGeom>
        </p:spPr>
      </p:pic>
      <p:sp>
        <p:nvSpPr>
          <p:cNvPr id="4" name="Slide Number Placeholder 3">
            <a:extLst>
              <a:ext uri="{FF2B5EF4-FFF2-40B4-BE49-F238E27FC236}">
                <a16:creationId xmlns:a16="http://schemas.microsoft.com/office/drawing/2014/main" id="{088ED0A5-71F8-D08A-A9D5-506E96046C47}"/>
              </a:ext>
            </a:extLst>
          </p:cNvPr>
          <p:cNvSpPr>
            <a:spLocks noGrp="1"/>
          </p:cNvSpPr>
          <p:nvPr>
            <p:ph type="sldNum" sz="quarter" idx="12"/>
          </p:nvPr>
        </p:nvSpPr>
        <p:spPr>
          <a:xfrm>
            <a:off x="11704320" y="6455664"/>
            <a:ext cx="448056" cy="365125"/>
          </a:xfrm>
        </p:spPr>
        <p:txBody>
          <a:bodyPr>
            <a:normAutofit/>
          </a:bodyPr>
          <a:lstStyle/>
          <a:p>
            <a:pPr>
              <a:spcAft>
                <a:spcPts val="600"/>
              </a:spcAft>
            </a:pPr>
            <a:fld id="{A3A1CAF0-5C54-4693-A944-B9005369A5D2}"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sp>
        <p:nvSpPr>
          <p:cNvPr id="7" name="TextBox 6">
            <a:extLst>
              <a:ext uri="{FF2B5EF4-FFF2-40B4-BE49-F238E27FC236}">
                <a16:creationId xmlns:a16="http://schemas.microsoft.com/office/drawing/2014/main" id="{3EBC949B-9D85-B320-FD7B-27D742763EC8}"/>
              </a:ext>
            </a:extLst>
          </p:cNvPr>
          <p:cNvSpPr txBox="1"/>
          <p:nvPr/>
        </p:nvSpPr>
        <p:spPr>
          <a:xfrm>
            <a:off x="4801636" y="669363"/>
            <a:ext cx="2985796" cy="677108"/>
          </a:xfrm>
          <a:prstGeom prst="rect">
            <a:avLst/>
          </a:prstGeom>
          <a:noFill/>
        </p:spPr>
        <p:txBody>
          <a:bodyPr wrap="square" rtlCol="0">
            <a:spAutoFit/>
          </a:bodyPr>
          <a:lstStyle/>
          <a:p>
            <a:pPr algn="ctr"/>
            <a:r>
              <a:rPr lang="en-US" sz="2000" b="1" kern="1200" dirty="0">
                <a:solidFill>
                  <a:schemeClr val="tx1"/>
                </a:solidFill>
                <a:latin typeface="Times New Roman" panose="02020603050405020304" pitchFamily="18" charset="0"/>
                <a:ea typeface="+mj-ea"/>
                <a:cs typeface="Times New Roman" panose="02020603050405020304" pitchFamily="18" charset="0"/>
              </a:rPr>
              <a:t>How NST Works</a:t>
            </a:r>
            <a:endParaRPr lang="en-US" sz="2000" kern="1200" dirty="0">
              <a:solidFill>
                <a:schemeClr val="tx1"/>
              </a:solidFill>
              <a:latin typeface="Times New Roman" panose="02020603050405020304" pitchFamily="18" charset="0"/>
              <a:ea typeface="+mj-ea"/>
              <a:cs typeface="Times New Roman" panose="02020603050405020304" pitchFamily="18" charset="0"/>
            </a:endParaRPr>
          </a:p>
          <a:p>
            <a:endParaRPr lang="en-IN" dirty="0"/>
          </a:p>
        </p:txBody>
      </p:sp>
    </p:spTree>
    <p:extLst>
      <p:ext uri="{BB962C8B-B14F-4D97-AF65-F5344CB8AC3E}">
        <p14:creationId xmlns:p14="http://schemas.microsoft.com/office/powerpoint/2010/main" val="388762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ith a mustache and glasses&#10;&#10;Description automatically generated">
            <a:extLst>
              <a:ext uri="{FF2B5EF4-FFF2-40B4-BE49-F238E27FC236}">
                <a16:creationId xmlns:a16="http://schemas.microsoft.com/office/drawing/2014/main" id="{2ADF2758-5E81-CA12-A410-40F1FA8DF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411" y="719435"/>
            <a:ext cx="4416589" cy="5419130"/>
          </a:xfrm>
          <a:prstGeom prst="rect">
            <a:avLst/>
          </a:prstGeom>
        </p:spPr>
      </p:pic>
      <p:sp>
        <p:nvSpPr>
          <p:cNvPr id="17" name="Rectangle 1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89934D9-9D66-83DC-0BEC-8E5B4196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033" y="547746"/>
            <a:ext cx="2259485" cy="2589668"/>
          </a:xfrm>
          <a:prstGeom prst="rect">
            <a:avLst/>
          </a:prstGeom>
        </p:spPr>
      </p:pic>
      <p:sp>
        <p:nvSpPr>
          <p:cNvPr id="19" name="Rectangle 1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a mustache wearing a suit and tie&#10;&#10;Description automatically generated">
            <a:extLst>
              <a:ext uri="{FF2B5EF4-FFF2-40B4-BE49-F238E27FC236}">
                <a16:creationId xmlns:a16="http://schemas.microsoft.com/office/drawing/2014/main" id="{7A28906B-A671-CF75-E244-181D00906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033" y="3710648"/>
            <a:ext cx="2352646" cy="2674322"/>
          </a:xfrm>
          <a:prstGeom prst="rect">
            <a:avLst/>
          </a:prstGeom>
        </p:spPr>
      </p:pic>
      <p:sp>
        <p:nvSpPr>
          <p:cNvPr id="2" name="Slide Number Placeholder 1">
            <a:extLst>
              <a:ext uri="{FF2B5EF4-FFF2-40B4-BE49-F238E27FC236}">
                <a16:creationId xmlns:a16="http://schemas.microsoft.com/office/drawing/2014/main" id="{E50EB532-EB4C-CE3A-251D-1E5BC2020EF6}"/>
              </a:ext>
            </a:extLst>
          </p:cNvPr>
          <p:cNvSpPr>
            <a:spLocks noGrp="1"/>
          </p:cNvSpPr>
          <p:nvPr>
            <p:ph type="sldNum" sz="quarter" idx="12"/>
          </p:nvPr>
        </p:nvSpPr>
        <p:spPr>
          <a:xfrm>
            <a:off x="10717822" y="6435478"/>
            <a:ext cx="635977" cy="365125"/>
          </a:xfrm>
        </p:spPr>
        <p:txBody>
          <a:bodyPr>
            <a:normAutofit/>
          </a:bodyPr>
          <a:lstStyle/>
          <a:p>
            <a:pPr>
              <a:spcAft>
                <a:spcPts val="600"/>
              </a:spcAft>
            </a:pPr>
            <a:fld id="{A3A1CAF0-5C54-4693-A944-B9005369A5D2}" type="slidenum">
              <a:rPr lang="en-US" smtClean="0"/>
              <a:pPr>
                <a:spcAft>
                  <a:spcPts val="600"/>
                </a:spcAft>
              </a:pPr>
              <a:t>8</a:t>
            </a:fld>
            <a:endParaRPr lang="en-US"/>
          </a:p>
        </p:txBody>
      </p:sp>
    </p:spTree>
    <p:extLst>
      <p:ext uri="{BB962C8B-B14F-4D97-AF65-F5344CB8AC3E}">
        <p14:creationId xmlns:p14="http://schemas.microsoft.com/office/powerpoint/2010/main" val="18551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1325-DB7A-49BD-AA4A-833156B42A25}"/>
              </a:ext>
            </a:extLst>
          </p:cNvPr>
          <p:cNvSpPr>
            <a:spLocks noGrp="1"/>
          </p:cNvSpPr>
          <p:nvPr>
            <p:ph type="title"/>
          </p:nvPr>
        </p:nvSpPr>
        <p:spPr>
          <a:xfrm>
            <a:off x="118424" y="136525"/>
            <a:ext cx="11955152" cy="934669"/>
          </a:xfrm>
        </p:spPr>
        <p:txBody>
          <a:bodyPr>
            <a:normAutofit fontScale="90000"/>
          </a:bodyPr>
          <a:lstStyle/>
          <a:p>
            <a:pPr algn="ctr"/>
            <a:br>
              <a:rPr lang="en-GB" sz="4000" b="1" dirty="0">
                <a:latin typeface="Times New Roman" panose="02020603050405020304" pitchFamily="18" charset="0"/>
                <a:cs typeface="Times New Roman" panose="02020603050405020304" pitchFamily="18" charset="0"/>
              </a:rPr>
            </a:br>
            <a:r>
              <a:rPr lang="en-GB" sz="4000" b="1" dirty="0">
                <a:latin typeface="Times New Roman" panose="02020603050405020304" pitchFamily="18" charset="0"/>
                <a:cs typeface="Times New Roman" panose="02020603050405020304" pitchFamily="18" charset="0"/>
              </a:rPr>
              <a:t>User requirement analysis</a:t>
            </a:r>
            <a:br>
              <a:rPr lang="en-GB" b="1" dirty="0"/>
            </a:br>
            <a:endParaRPr lang="en-US" b="1" dirty="0"/>
          </a:p>
        </p:txBody>
      </p:sp>
      <p:sp>
        <p:nvSpPr>
          <p:cNvPr id="3" name="Slide Number Placeholder 2">
            <a:extLst>
              <a:ext uri="{FF2B5EF4-FFF2-40B4-BE49-F238E27FC236}">
                <a16:creationId xmlns:a16="http://schemas.microsoft.com/office/drawing/2014/main" id="{63BB7A04-06B2-44F3-82CC-A7F49A00E173}"/>
              </a:ext>
            </a:extLst>
          </p:cNvPr>
          <p:cNvSpPr>
            <a:spLocks noGrp="1"/>
          </p:cNvSpPr>
          <p:nvPr>
            <p:ph type="sldNum" sz="quarter" idx="12"/>
          </p:nvPr>
        </p:nvSpPr>
        <p:spPr/>
        <p:txBody>
          <a:bodyPr/>
          <a:lstStyle/>
          <a:p>
            <a:fld id="{A3A1CAF0-5C54-4693-A944-B9005369A5D2}" type="slidenum">
              <a:rPr lang="en-US" smtClean="0"/>
              <a:t>9</a:t>
            </a:fld>
            <a:endParaRPr lang="en-US"/>
          </a:p>
        </p:txBody>
      </p:sp>
      <p:sp>
        <p:nvSpPr>
          <p:cNvPr id="4" name="TextBox 3">
            <a:extLst>
              <a:ext uri="{FF2B5EF4-FFF2-40B4-BE49-F238E27FC236}">
                <a16:creationId xmlns:a16="http://schemas.microsoft.com/office/drawing/2014/main" id="{CDE91A04-E51E-46E5-0791-BEB842A8193F}"/>
              </a:ext>
            </a:extLst>
          </p:cNvPr>
          <p:cNvSpPr txBox="1"/>
          <p:nvPr/>
        </p:nvSpPr>
        <p:spPr>
          <a:xfrm>
            <a:off x="714531" y="1289953"/>
            <a:ext cx="10639269" cy="4555093"/>
          </a:xfrm>
          <a:prstGeom prst="rect">
            <a:avLst/>
          </a:prstGeom>
          <a:noFill/>
        </p:spPr>
        <p:txBody>
          <a:bodyPr wrap="square" rtlCol="0">
            <a:spAutoFit/>
          </a:bodyPr>
          <a:lstStyle/>
          <a:p>
            <a:pPr marL="342900" indent="-342900" algn="l">
              <a:buFont typeface="+mj-lt"/>
              <a:buAutoNum type="arabicPeriod"/>
            </a:pPr>
            <a:endParaRPr lang="en-IN" sz="2000" i="0" dirty="0">
              <a:effectLst/>
              <a:latin typeface="Times New Roman" panose="02020603050405020304" pitchFamily="18" charset="0"/>
              <a:cs typeface="Times New Roman" panose="02020603050405020304" pitchFamily="18" charset="0"/>
            </a:endParaRPr>
          </a:p>
          <a:p>
            <a:r>
              <a:rPr lang="en-GB" dirty="0">
                <a:effectLst/>
                <a:latin typeface="Times New Roman" panose="02020603050405020304" pitchFamily="18" charset="0"/>
                <a:ea typeface="Calibri" panose="020F0502020204030204" pitchFamily="34" charset="0"/>
                <a:cs typeface="Times New Roman" panose="02020603050405020304" pitchFamily="18" charset="0"/>
              </a:rPr>
              <a:t>User/Stakeholder require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Python and web browser to run the application</a:t>
            </a:r>
            <a:endParaRPr lang="en-IN"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IN" i="0" dirty="0">
                <a:effectLst/>
                <a:latin typeface="Times New Roman" panose="02020603050405020304" pitchFamily="18" charset="0"/>
                <a:cs typeface="Times New Roman" panose="02020603050405020304" pitchFamily="18" charset="0"/>
              </a:rPr>
              <a:t>Identify Target Users and Understanding the Audience.</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User Goals -</a:t>
            </a:r>
            <a:r>
              <a:rPr lang="en-GB" i="0" dirty="0">
                <a:effectLst/>
                <a:latin typeface="Times New Roman" panose="02020603050405020304" pitchFamily="18" charset="0"/>
                <a:cs typeface="Times New Roman" panose="02020603050405020304" pitchFamily="18" charset="0"/>
              </a:rPr>
              <a:t> Express artistic creativity through neural style transfer, </a:t>
            </a:r>
            <a:r>
              <a:rPr lang="en-IN" i="0" dirty="0">
                <a:effectLst/>
                <a:latin typeface="Times New Roman" panose="02020603050405020304" pitchFamily="18" charset="0"/>
                <a:cs typeface="Times New Roman" panose="02020603050405020304" pitchFamily="18" charset="0"/>
              </a:rPr>
              <a:t>User-friendly experience, </a:t>
            </a:r>
            <a:r>
              <a:rPr lang="en-GB" i="0" dirty="0">
                <a:effectLst/>
                <a:latin typeface="Times New Roman" panose="02020603050405020304" pitchFamily="18" charset="0"/>
                <a:cs typeface="Times New Roman" panose="02020603050405020304" pitchFamily="18" charset="0"/>
              </a:rPr>
              <a:t>Real-time preview and customization options.</a:t>
            </a:r>
            <a:endParaRPr lang="en-IN" i="0" dirty="0">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Use Cases- Artistic Expression, Digital Art Creation, Image Enhancement.</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Key Features- Style configuration, Real-time Preview and Compatibility.</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Ensuring Smooth Performance.</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Feedback Mechanisms.</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Integration with Existing Workflows.</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Legal and Ethical Considerations.</a:t>
            </a:r>
          </a:p>
          <a:p>
            <a:pPr marL="342900" indent="-342900">
              <a:buFont typeface="+mj-lt"/>
              <a:buAutoNum type="arabicPeriod"/>
            </a:pPr>
            <a:r>
              <a:rPr lang="en-IN" i="0" dirty="0">
                <a:effectLst/>
                <a:latin typeface="Times New Roman" panose="02020603050405020304" pitchFamily="18" charset="0"/>
                <a:cs typeface="Times New Roman" panose="02020603050405020304" pitchFamily="18" charset="0"/>
              </a:rPr>
              <a:t>User Interface (UI) Preferences.</a:t>
            </a:r>
          </a:p>
          <a:p>
            <a:endParaRPr lang="en-IN" i="0" dirty="0">
              <a:effectLst/>
              <a:latin typeface="Times New Roman" panose="02020603050405020304" pitchFamily="18" charset="0"/>
              <a:cs typeface="Times New Roman" panose="02020603050405020304" pitchFamily="18" charset="0"/>
            </a:endParaRPr>
          </a:p>
          <a:p>
            <a:r>
              <a:rPr lang="en-GB" i="0" dirty="0">
                <a:effectLst/>
                <a:latin typeface="Times New Roman" panose="02020603050405020304" pitchFamily="18" charset="0"/>
                <a:cs typeface="Times New Roman" panose="02020603050405020304" pitchFamily="18" charset="0"/>
              </a:rPr>
              <a:t>This user requirement analysis outlines the specific needs and expectations of the target users, covering both functional and non-functional aspects, as well as ethical considerations and feedback mechanisms. Customize this analysis further based on the specific context and goals of your project.</a:t>
            </a:r>
            <a:endParaRPr lang="en-IN"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7473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3589</TotalTime>
  <Words>1602</Words>
  <Application>Microsoft Office PowerPoint</Application>
  <PresentationFormat>Widescreen</PresentationFormat>
  <Paragraphs>213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Inter</vt:lpstr>
      <vt:lpstr>Times New Roman</vt:lpstr>
      <vt:lpstr>Office Theme</vt:lpstr>
      <vt:lpstr>CVR COLLEGE OF ENGINEERING DEPARTMENT OF COMPUTER SCIENCE AND ENGINEERING</vt:lpstr>
      <vt:lpstr>Contents</vt:lpstr>
      <vt:lpstr>Abstract</vt:lpstr>
      <vt:lpstr>Motivation</vt:lpstr>
      <vt:lpstr>Literature review</vt:lpstr>
      <vt:lpstr>Proposed problem statement</vt:lpstr>
      <vt:lpstr>Proposed approach of the work</vt:lpstr>
      <vt:lpstr>PowerPoint Presentation</vt:lpstr>
      <vt:lpstr> User requirement analysis </vt:lpstr>
      <vt:lpstr> Software requirements </vt:lpstr>
      <vt:lpstr>Hardware requirements</vt:lpstr>
      <vt:lpstr> Data sets requirement </vt:lpstr>
      <vt:lpstr>Architecture of the Project</vt:lpstr>
      <vt:lpstr>System Design</vt:lpstr>
      <vt:lpstr>PowerPoint Presentation</vt:lpstr>
      <vt:lpstr>Modules in the code</vt:lpstr>
      <vt:lpstr>Main functions and its implementation in the Code </vt:lpstr>
      <vt:lpstr>PowerPoint Presentation</vt:lpstr>
      <vt:lpstr>Snippet of code</vt:lpstr>
      <vt:lpstr> Innovation in the project </vt:lpstr>
      <vt:lpstr> Plan of action to complete the project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CVR COLLEGE OF ENGINEERING DEPARTMENT OF COMPUTER SCIENCE AND ENGINEERING</dc:title>
  <dc:creator>Dr. Subhash Chandra N</dc:creator>
  <cp:lastModifiedBy>Paka Sreenidhi</cp:lastModifiedBy>
  <cp:revision>122</cp:revision>
  <dcterms:created xsi:type="dcterms:W3CDTF">2021-03-03T04:25:51Z</dcterms:created>
  <dcterms:modified xsi:type="dcterms:W3CDTF">2024-03-14T04:09:35Z</dcterms:modified>
</cp:coreProperties>
</file>